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70" r:id="rId5"/>
    <p:sldId id="272" r:id="rId6"/>
    <p:sldId id="278" r:id="rId7"/>
    <p:sldId id="276" r:id="rId8"/>
    <p:sldId id="274" r:id="rId9"/>
    <p:sldId id="281" r:id="rId10"/>
    <p:sldId id="297" r:id="rId11"/>
    <p:sldId id="282" r:id="rId12"/>
    <p:sldId id="296" r:id="rId13"/>
    <p:sldId id="302" r:id="rId14"/>
    <p:sldId id="301" r:id="rId15"/>
    <p:sldId id="299" r:id="rId16"/>
    <p:sldId id="294" r:id="rId17"/>
    <p:sldId id="295" r:id="rId18"/>
    <p:sldId id="309" r:id="rId19"/>
    <p:sldId id="306" r:id="rId20"/>
    <p:sldId id="291" r:id="rId21"/>
  </p:sldIdLst>
  <p:sldSz cx="12192000" cy="6858000"/>
  <p:notesSz cx="6797675" cy="9926638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áclava Kačerová" userId="d0a2eb2c-e63c-4806-8a07-84edf659b587" providerId="ADAL" clId="{5B805FAF-680B-480A-A5E6-B5142218D44C}"/>
    <pc:docChg chg="undo custSel addSld delSld modSld sldOrd">
      <pc:chgData name="Václava Kačerová" userId="d0a2eb2c-e63c-4806-8a07-84edf659b587" providerId="ADAL" clId="{5B805FAF-680B-480A-A5E6-B5142218D44C}" dt="2022-05-25T07:24:38.355" v="15993" actId="1076"/>
      <pc:docMkLst>
        <pc:docMk/>
      </pc:docMkLst>
      <pc:sldChg chg="modSp mod">
        <pc:chgData name="Václava Kačerová" userId="d0a2eb2c-e63c-4806-8a07-84edf659b587" providerId="ADAL" clId="{5B805FAF-680B-480A-A5E6-B5142218D44C}" dt="2022-05-23T11:32:27.639" v="14863" actId="2711"/>
        <pc:sldMkLst>
          <pc:docMk/>
          <pc:sldMk cId="3639872359" sldId="258"/>
        </pc:sldMkLst>
        <pc:spChg chg="mod">
          <ac:chgData name="Václava Kačerová" userId="d0a2eb2c-e63c-4806-8a07-84edf659b587" providerId="ADAL" clId="{5B805FAF-680B-480A-A5E6-B5142218D44C}" dt="2022-05-23T11:32:27.639" v="14863" actId="2711"/>
          <ac:spMkLst>
            <pc:docMk/>
            <pc:sldMk cId="3639872359" sldId="258"/>
            <ac:spMk id="3" creationId="{00000000-0000-0000-0000-000000000000}"/>
          </ac:spMkLst>
        </pc:spChg>
      </pc:sldChg>
      <pc:sldChg chg="del">
        <pc:chgData name="Václava Kačerová" userId="d0a2eb2c-e63c-4806-8a07-84edf659b587" providerId="ADAL" clId="{5B805FAF-680B-480A-A5E6-B5142218D44C}" dt="2022-05-23T10:09:01.642" v="11803" actId="47"/>
        <pc:sldMkLst>
          <pc:docMk/>
          <pc:sldMk cId="3574231650" sldId="259"/>
        </pc:sldMkLst>
      </pc:sldChg>
      <pc:sldChg chg="del">
        <pc:chgData name="Václava Kačerová" userId="d0a2eb2c-e63c-4806-8a07-84edf659b587" providerId="ADAL" clId="{5B805FAF-680B-480A-A5E6-B5142218D44C}" dt="2022-05-23T10:09:03.099" v="11804" actId="47"/>
        <pc:sldMkLst>
          <pc:docMk/>
          <pc:sldMk cId="4213855386" sldId="260"/>
        </pc:sldMkLst>
      </pc:sldChg>
      <pc:sldChg chg="del">
        <pc:chgData name="Václava Kačerová" userId="d0a2eb2c-e63c-4806-8a07-84edf659b587" providerId="ADAL" clId="{5B805FAF-680B-480A-A5E6-B5142218D44C}" dt="2022-05-20T12:14:26.935" v="1879" actId="47"/>
        <pc:sldMkLst>
          <pc:docMk/>
          <pc:sldMk cId="3112142608" sldId="261"/>
        </pc:sldMkLst>
      </pc:sldChg>
      <pc:sldChg chg="del">
        <pc:chgData name="Václava Kačerová" userId="d0a2eb2c-e63c-4806-8a07-84edf659b587" providerId="ADAL" clId="{5B805FAF-680B-480A-A5E6-B5142218D44C}" dt="2022-05-20T14:53:57.863" v="4853" actId="47"/>
        <pc:sldMkLst>
          <pc:docMk/>
          <pc:sldMk cId="1636679273" sldId="262"/>
        </pc:sldMkLst>
      </pc:sldChg>
      <pc:sldChg chg="del">
        <pc:chgData name="Václava Kačerová" userId="d0a2eb2c-e63c-4806-8a07-84edf659b587" providerId="ADAL" clId="{5B805FAF-680B-480A-A5E6-B5142218D44C}" dt="2022-05-23T10:09:04.718" v="11805" actId="47"/>
        <pc:sldMkLst>
          <pc:docMk/>
          <pc:sldMk cId="3374778722" sldId="263"/>
        </pc:sldMkLst>
      </pc:sldChg>
      <pc:sldChg chg="del">
        <pc:chgData name="Václava Kačerová" userId="d0a2eb2c-e63c-4806-8a07-84edf659b587" providerId="ADAL" clId="{5B805FAF-680B-480A-A5E6-B5142218D44C}" dt="2022-05-20T14:54:00.134" v="4854" actId="47"/>
        <pc:sldMkLst>
          <pc:docMk/>
          <pc:sldMk cId="737118897" sldId="264"/>
        </pc:sldMkLst>
      </pc:sldChg>
      <pc:sldChg chg="del">
        <pc:chgData name="Václava Kačerová" userId="d0a2eb2c-e63c-4806-8a07-84edf659b587" providerId="ADAL" clId="{5B805FAF-680B-480A-A5E6-B5142218D44C}" dt="2022-05-20T14:54:02.887" v="4856" actId="47"/>
        <pc:sldMkLst>
          <pc:docMk/>
          <pc:sldMk cId="3061729273" sldId="265"/>
        </pc:sldMkLst>
      </pc:sldChg>
      <pc:sldChg chg="del">
        <pc:chgData name="Václava Kačerová" userId="d0a2eb2c-e63c-4806-8a07-84edf659b587" providerId="ADAL" clId="{5B805FAF-680B-480A-A5E6-B5142218D44C}" dt="2022-05-20T14:54:01.632" v="4855" actId="47"/>
        <pc:sldMkLst>
          <pc:docMk/>
          <pc:sldMk cId="1455343978" sldId="266"/>
        </pc:sldMkLst>
      </pc:sldChg>
      <pc:sldChg chg="del">
        <pc:chgData name="Václava Kačerová" userId="d0a2eb2c-e63c-4806-8a07-84edf659b587" providerId="ADAL" clId="{5B805FAF-680B-480A-A5E6-B5142218D44C}" dt="2022-05-20T14:54:04.541" v="4857" actId="47"/>
        <pc:sldMkLst>
          <pc:docMk/>
          <pc:sldMk cId="332843759" sldId="267"/>
        </pc:sldMkLst>
      </pc:sldChg>
      <pc:sldChg chg="del">
        <pc:chgData name="Václava Kačerová" userId="d0a2eb2c-e63c-4806-8a07-84edf659b587" providerId="ADAL" clId="{5B805FAF-680B-480A-A5E6-B5142218D44C}" dt="2022-05-23T10:09:05.906" v="11806" actId="47"/>
        <pc:sldMkLst>
          <pc:docMk/>
          <pc:sldMk cId="4129926194" sldId="268"/>
        </pc:sldMkLst>
      </pc:sldChg>
      <pc:sldChg chg="del">
        <pc:chgData name="Václava Kačerová" userId="d0a2eb2c-e63c-4806-8a07-84edf659b587" providerId="ADAL" clId="{5B805FAF-680B-480A-A5E6-B5142218D44C}" dt="2022-05-23T10:09:07.612" v="11807" actId="47"/>
        <pc:sldMkLst>
          <pc:docMk/>
          <pc:sldMk cId="188841400" sldId="269"/>
        </pc:sldMkLst>
      </pc:sldChg>
      <pc:sldChg chg="modSp mod">
        <pc:chgData name="Václava Kačerová" userId="d0a2eb2c-e63c-4806-8a07-84edf659b587" providerId="ADAL" clId="{5B805FAF-680B-480A-A5E6-B5142218D44C}" dt="2022-05-23T09:21:33.316" v="10204" actId="115"/>
        <pc:sldMkLst>
          <pc:docMk/>
          <pc:sldMk cId="1607698382" sldId="270"/>
        </pc:sldMkLst>
        <pc:spChg chg="mod">
          <ac:chgData name="Václava Kačerová" userId="d0a2eb2c-e63c-4806-8a07-84edf659b587" providerId="ADAL" clId="{5B805FAF-680B-480A-A5E6-B5142218D44C}" dt="2022-05-23T09:21:33.316" v="10204" actId="115"/>
          <ac:spMkLst>
            <pc:docMk/>
            <pc:sldMk cId="1607698382" sldId="270"/>
            <ac:spMk id="2" creationId="{FCF1592B-707C-E528-194B-D359BF949196}"/>
          </ac:spMkLst>
        </pc:spChg>
      </pc:sldChg>
      <pc:sldChg chg="modSp mod">
        <pc:chgData name="Václava Kačerová" userId="d0a2eb2c-e63c-4806-8a07-84edf659b587" providerId="ADAL" clId="{5B805FAF-680B-480A-A5E6-B5142218D44C}" dt="2022-05-23T11:32:57.316" v="14865" actId="255"/>
        <pc:sldMkLst>
          <pc:docMk/>
          <pc:sldMk cId="2751677063" sldId="272"/>
        </pc:sldMkLst>
        <pc:spChg chg="mod">
          <ac:chgData name="Václava Kačerová" userId="d0a2eb2c-e63c-4806-8a07-84edf659b587" providerId="ADAL" clId="{5B805FAF-680B-480A-A5E6-B5142218D44C}" dt="2022-05-23T11:32:49.950" v="14864" actId="255"/>
          <ac:spMkLst>
            <pc:docMk/>
            <pc:sldMk cId="2751677063" sldId="272"/>
            <ac:spMk id="2" creationId="{A9023EBE-35DD-54E1-20D6-AAA188F13C49}"/>
          </ac:spMkLst>
        </pc:spChg>
        <pc:spChg chg="mod">
          <ac:chgData name="Václava Kačerová" userId="d0a2eb2c-e63c-4806-8a07-84edf659b587" providerId="ADAL" clId="{5B805FAF-680B-480A-A5E6-B5142218D44C}" dt="2022-05-23T11:32:57.316" v="14865" actId="255"/>
          <ac:spMkLst>
            <pc:docMk/>
            <pc:sldMk cId="2751677063" sldId="272"/>
            <ac:spMk id="3" creationId="{284D112A-EA9B-CF96-115D-283E4F8AAF63}"/>
          </ac:spMkLst>
        </pc:spChg>
      </pc:sldChg>
      <pc:sldChg chg="del">
        <pc:chgData name="Václava Kačerová" userId="d0a2eb2c-e63c-4806-8a07-84edf659b587" providerId="ADAL" clId="{5B805FAF-680B-480A-A5E6-B5142218D44C}" dt="2022-05-20T12:14:14.641" v="1878" actId="47"/>
        <pc:sldMkLst>
          <pc:docMk/>
          <pc:sldMk cId="3808674130" sldId="273"/>
        </pc:sldMkLst>
      </pc:sldChg>
      <pc:sldChg chg="addSp delSp modSp mod">
        <pc:chgData name="Václava Kačerová" userId="d0a2eb2c-e63c-4806-8a07-84edf659b587" providerId="ADAL" clId="{5B805FAF-680B-480A-A5E6-B5142218D44C}" dt="2022-05-23T11:38:48.071" v="14935" actId="1076"/>
        <pc:sldMkLst>
          <pc:docMk/>
          <pc:sldMk cId="3854720300" sldId="274"/>
        </pc:sldMkLst>
        <pc:spChg chg="mod">
          <ac:chgData name="Václava Kačerová" userId="d0a2eb2c-e63c-4806-8a07-84edf659b587" providerId="ADAL" clId="{5B805FAF-680B-480A-A5E6-B5142218D44C}" dt="2022-05-20T11:02:20.960" v="403" actId="14100"/>
          <ac:spMkLst>
            <pc:docMk/>
            <pc:sldMk cId="3854720300" sldId="274"/>
            <ac:spMk id="2" creationId="{554220BB-A725-F307-AAEA-E35B30C390A0}"/>
          </ac:spMkLst>
        </pc:spChg>
        <pc:spChg chg="mod">
          <ac:chgData name="Václava Kačerová" userId="d0a2eb2c-e63c-4806-8a07-84edf659b587" providerId="ADAL" clId="{5B805FAF-680B-480A-A5E6-B5142218D44C}" dt="2022-05-20T11:30:35.970" v="1001" actId="20577"/>
          <ac:spMkLst>
            <pc:docMk/>
            <pc:sldMk cId="3854720300" sldId="274"/>
            <ac:spMk id="3" creationId="{95F17EF4-7F2D-CC09-B6E6-D1C9B1E23FA7}"/>
          </ac:spMkLst>
        </pc:spChg>
        <pc:spChg chg="mod">
          <ac:chgData name="Václava Kačerová" userId="d0a2eb2c-e63c-4806-8a07-84edf659b587" providerId="ADAL" clId="{5B805FAF-680B-480A-A5E6-B5142218D44C}" dt="2022-05-23T11:38:48.071" v="14935" actId="1076"/>
          <ac:spMkLst>
            <pc:docMk/>
            <pc:sldMk cId="3854720300" sldId="274"/>
            <ac:spMk id="9" creationId="{A41E29FA-1FD2-5C91-FB80-FA4535CB1EC5}"/>
          </ac:spMkLst>
        </pc:spChg>
        <pc:picChg chg="mod">
          <ac:chgData name="Václava Kačerová" userId="d0a2eb2c-e63c-4806-8a07-84edf659b587" providerId="ADAL" clId="{5B805FAF-680B-480A-A5E6-B5142218D44C}" dt="2022-05-20T11:07:30.176" v="510" actId="1076"/>
          <ac:picMkLst>
            <pc:docMk/>
            <pc:sldMk cId="3854720300" sldId="274"/>
            <ac:picMk id="5" creationId="{005E7A4D-6122-4ADC-9564-E2C33D4B6D59}"/>
          </ac:picMkLst>
        </pc:picChg>
        <pc:picChg chg="add del mod">
          <ac:chgData name="Václava Kačerová" userId="d0a2eb2c-e63c-4806-8a07-84edf659b587" providerId="ADAL" clId="{5B805FAF-680B-480A-A5E6-B5142218D44C}" dt="2022-05-20T11:07:13.452" v="503" actId="478"/>
          <ac:picMkLst>
            <pc:docMk/>
            <pc:sldMk cId="3854720300" sldId="274"/>
            <ac:picMk id="10" creationId="{48B4B511-F1E1-44FE-A79A-327715239CE1}"/>
          </ac:picMkLst>
        </pc:picChg>
      </pc:sldChg>
      <pc:sldChg chg="addSp delSp modSp add mod">
        <pc:chgData name="Václava Kačerová" userId="d0a2eb2c-e63c-4806-8a07-84edf659b587" providerId="ADAL" clId="{5B805FAF-680B-480A-A5E6-B5142218D44C}" dt="2022-05-25T07:21:01.654" v="15973" actId="20577"/>
        <pc:sldMkLst>
          <pc:docMk/>
          <pc:sldMk cId="483422715" sldId="275"/>
        </pc:sldMkLst>
        <pc:spChg chg="mod">
          <ac:chgData name="Václava Kačerová" userId="d0a2eb2c-e63c-4806-8a07-84edf659b587" providerId="ADAL" clId="{5B805FAF-680B-480A-A5E6-B5142218D44C}" dt="2022-05-25T07:21:01.654" v="15973" actId="20577"/>
          <ac:spMkLst>
            <pc:docMk/>
            <pc:sldMk cId="483422715" sldId="275"/>
            <ac:spMk id="3" creationId="{95F17EF4-7F2D-CC09-B6E6-D1C9B1E23FA7}"/>
          </ac:spMkLst>
        </pc:spChg>
        <pc:spChg chg="mod">
          <ac:chgData name="Václava Kačerová" userId="d0a2eb2c-e63c-4806-8a07-84edf659b587" providerId="ADAL" clId="{5B805FAF-680B-480A-A5E6-B5142218D44C}" dt="2022-05-23T11:38:58.135" v="14936" actId="1076"/>
          <ac:spMkLst>
            <pc:docMk/>
            <pc:sldMk cId="483422715" sldId="275"/>
            <ac:spMk id="9" creationId="{A41E29FA-1FD2-5C91-FB80-FA4535CB1EC5}"/>
          </ac:spMkLst>
        </pc:spChg>
        <pc:picChg chg="del">
          <ac:chgData name="Václava Kačerová" userId="d0a2eb2c-e63c-4806-8a07-84edf659b587" providerId="ADAL" clId="{5B805FAF-680B-480A-A5E6-B5142218D44C}" dt="2022-05-20T11:04:48.465" v="483" actId="478"/>
          <ac:picMkLst>
            <pc:docMk/>
            <pc:sldMk cId="483422715" sldId="275"/>
            <ac:picMk id="5" creationId="{005E7A4D-6122-4ADC-9564-E2C33D4B6D59}"/>
          </ac:picMkLst>
        </pc:picChg>
        <pc:picChg chg="add del mod">
          <ac:chgData name="Václava Kačerová" userId="d0a2eb2c-e63c-4806-8a07-84edf659b587" providerId="ADAL" clId="{5B805FAF-680B-480A-A5E6-B5142218D44C}" dt="2022-05-20T11:07:15.866" v="504" actId="478"/>
          <ac:picMkLst>
            <pc:docMk/>
            <pc:sldMk cId="483422715" sldId="275"/>
            <ac:picMk id="6" creationId="{EE1A97CC-9AB1-15BE-2276-21D5056FF050}"/>
          </ac:picMkLst>
        </pc:picChg>
        <pc:picChg chg="add mod">
          <ac:chgData name="Václava Kačerová" userId="d0a2eb2c-e63c-4806-8a07-84edf659b587" providerId="ADAL" clId="{5B805FAF-680B-480A-A5E6-B5142218D44C}" dt="2022-05-20T11:07:28.080" v="509" actId="1076"/>
          <ac:picMkLst>
            <pc:docMk/>
            <pc:sldMk cId="483422715" sldId="275"/>
            <ac:picMk id="8" creationId="{A4580D84-9B31-02C4-6038-964B2BDD69BE}"/>
          </ac:picMkLst>
        </pc:picChg>
      </pc:sldChg>
      <pc:sldChg chg="addSp delSp modSp add mod">
        <pc:chgData name="Václava Kačerová" userId="d0a2eb2c-e63c-4806-8a07-84edf659b587" providerId="ADAL" clId="{5B805FAF-680B-480A-A5E6-B5142218D44C}" dt="2022-05-25T07:21:18.152" v="15976" actId="20577"/>
        <pc:sldMkLst>
          <pc:docMk/>
          <pc:sldMk cId="3753083236" sldId="276"/>
        </pc:sldMkLst>
        <pc:spChg chg="mod">
          <ac:chgData name="Václava Kačerová" userId="d0a2eb2c-e63c-4806-8a07-84edf659b587" providerId="ADAL" clId="{5B805FAF-680B-480A-A5E6-B5142218D44C}" dt="2022-05-25T07:21:18.152" v="15976" actId="20577"/>
          <ac:spMkLst>
            <pc:docMk/>
            <pc:sldMk cId="3753083236" sldId="276"/>
            <ac:spMk id="3" creationId="{95F17EF4-7F2D-CC09-B6E6-D1C9B1E23FA7}"/>
          </ac:spMkLst>
        </pc:spChg>
        <pc:spChg chg="mod">
          <ac:chgData name="Václava Kačerová" userId="d0a2eb2c-e63c-4806-8a07-84edf659b587" providerId="ADAL" clId="{5B805FAF-680B-480A-A5E6-B5142218D44C}" dt="2022-05-23T11:39:04.872" v="14937" actId="1076"/>
          <ac:spMkLst>
            <pc:docMk/>
            <pc:sldMk cId="3753083236" sldId="276"/>
            <ac:spMk id="9" creationId="{A41E29FA-1FD2-5C91-FB80-FA4535CB1EC5}"/>
          </ac:spMkLst>
        </pc:spChg>
        <pc:picChg chg="add mod">
          <ac:chgData name="Václava Kačerová" userId="d0a2eb2c-e63c-4806-8a07-84edf659b587" providerId="ADAL" clId="{5B805FAF-680B-480A-A5E6-B5142218D44C}" dt="2022-05-20T11:34:16.467" v="1077" actId="1076"/>
          <ac:picMkLst>
            <pc:docMk/>
            <pc:sldMk cId="3753083236" sldId="276"/>
            <ac:picMk id="5" creationId="{51D23C52-4342-2776-D337-56C720687D54}"/>
          </ac:picMkLst>
        </pc:picChg>
        <pc:picChg chg="del">
          <ac:chgData name="Václava Kačerová" userId="d0a2eb2c-e63c-4806-8a07-84edf659b587" providerId="ADAL" clId="{5B805FAF-680B-480A-A5E6-B5142218D44C}" dt="2022-05-20T11:33:14.532" v="1068" actId="478"/>
          <ac:picMkLst>
            <pc:docMk/>
            <pc:sldMk cId="3753083236" sldId="276"/>
            <ac:picMk id="8" creationId="{A4580D84-9B31-02C4-6038-964B2BDD69BE}"/>
          </ac:picMkLst>
        </pc:picChg>
      </pc:sldChg>
      <pc:sldChg chg="addSp delSp modSp add del mod">
        <pc:chgData name="Václava Kačerová" userId="d0a2eb2c-e63c-4806-8a07-84edf659b587" providerId="ADAL" clId="{5B805FAF-680B-480A-A5E6-B5142218D44C}" dt="2022-05-20T13:35:17.143" v="3323" actId="47"/>
        <pc:sldMkLst>
          <pc:docMk/>
          <pc:sldMk cId="2989783690" sldId="277"/>
        </pc:sldMkLst>
        <pc:spChg chg="mod">
          <ac:chgData name="Václava Kačerová" userId="d0a2eb2c-e63c-4806-8a07-84edf659b587" providerId="ADAL" clId="{5B805FAF-680B-480A-A5E6-B5142218D44C}" dt="2022-05-20T12:37:14.608" v="2581" actId="20577"/>
          <ac:spMkLst>
            <pc:docMk/>
            <pc:sldMk cId="2989783690" sldId="277"/>
            <ac:spMk id="3" creationId="{95F17EF4-7F2D-CC09-B6E6-D1C9B1E23FA7}"/>
          </ac:spMkLst>
        </pc:spChg>
        <pc:picChg chg="del">
          <ac:chgData name="Václava Kačerová" userId="d0a2eb2c-e63c-4806-8a07-84edf659b587" providerId="ADAL" clId="{5B805FAF-680B-480A-A5E6-B5142218D44C}" dt="2022-05-20T12:21:35.025" v="1980" actId="478"/>
          <ac:picMkLst>
            <pc:docMk/>
            <pc:sldMk cId="2989783690" sldId="277"/>
            <ac:picMk id="5" creationId="{51D23C52-4342-2776-D337-56C720687D54}"/>
          </ac:picMkLst>
        </pc:picChg>
        <pc:picChg chg="add mod">
          <ac:chgData name="Václava Kačerová" userId="d0a2eb2c-e63c-4806-8a07-84edf659b587" providerId="ADAL" clId="{5B805FAF-680B-480A-A5E6-B5142218D44C}" dt="2022-05-20T12:21:37.821" v="1981" actId="1076"/>
          <ac:picMkLst>
            <pc:docMk/>
            <pc:sldMk cId="2989783690" sldId="277"/>
            <ac:picMk id="6" creationId="{CE69C23D-2B49-94C0-934D-4B2C19396061}"/>
          </ac:picMkLst>
        </pc:picChg>
      </pc:sldChg>
      <pc:sldChg chg="addSp delSp modSp add mod">
        <pc:chgData name="Václava Kačerová" userId="d0a2eb2c-e63c-4806-8a07-84edf659b587" providerId="ADAL" clId="{5B805FAF-680B-480A-A5E6-B5142218D44C}" dt="2022-05-25T07:21:05.815" v="15974" actId="20577"/>
        <pc:sldMkLst>
          <pc:docMk/>
          <pc:sldMk cId="1578656597" sldId="278"/>
        </pc:sldMkLst>
        <pc:spChg chg="mod">
          <ac:chgData name="Václava Kačerová" userId="d0a2eb2c-e63c-4806-8a07-84edf659b587" providerId="ADAL" clId="{5B805FAF-680B-480A-A5E6-B5142218D44C}" dt="2022-05-25T07:21:05.815" v="15974" actId="20577"/>
          <ac:spMkLst>
            <pc:docMk/>
            <pc:sldMk cId="1578656597" sldId="278"/>
            <ac:spMk id="3" creationId="{95F17EF4-7F2D-CC09-B6E6-D1C9B1E23FA7}"/>
          </ac:spMkLst>
        </pc:spChg>
        <pc:picChg chg="add del mod">
          <ac:chgData name="Václava Kačerová" userId="d0a2eb2c-e63c-4806-8a07-84edf659b587" providerId="ADAL" clId="{5B805FAF-680B-480A-A5E6-B5142218D44C}" dt="2022-05-20T12:22:33.142" v="2007" actId="478"/>
          <ac:picMkLst>
            <pc:docMk/>
            <pc:sldMk cId="1578656597" sldId="278"/>
            <ac:picMk id="5" creationId="{2953426A-C600-9A79-5874-0BF6F8BEE36C}"/>
          </ac:picMkLst>
        </pc:picChg>
        <pc:picChg chg="add mod">
          <ac:chgData name="Václava Kačerová" userId="d0a2eb2c-e63c-4806-8a07-84edf659b587" providerId="ADAL" clId="{5B805FAF-680B-480A-A5E6-B5142218D44C}" dt="2022-05-20T12:22:35.547" v="2008" actId="1076"/>
          <ac:picMkLst>
            <pc:docMk/>
            <pc:sldMk cId="1578656597" sldId="278"/>
            <ac:picMk id="7" creationId="{BCB50417-F11C-1688-67E2-80BE4BA432F6}"/>
          </ac:picMkLst>
        </pc:picChg>
        <pc:picChg chg="del">
          <ac:chgData name="Václava Kačerová" userId="d0a2eb2c-e63c-4806-8a07-84edf659b587" providerId="ADAL" clId="{5B805FAF-680B-480A-A5E6-B5142218D44C}" dt="2022-05-20T12:20:10.855" v="1891" actId="478"/>
          <ac:picMkLst>
            <pc:docMk/>
            <pc:sldMk cId="1578656597" sldId="278"/>
            <ac:picMk id="8" creationId="{A4580D84-9B31-02C4-6038-964B2BDD69BE}"/>
          </ac:picMkLst>
        </pc:picChg>
      </pc:sldChg>
      <pc:sldChg chg="addSp delSp modSp add mod">
        <pc:chgData name="Václava Kačerová" userId="d0a2eb2c-e63c-4806-8a07-84edf659b587" providerId="ADAL" clId="{5B805FAF-680B-480A-A5E6-B5142218D44C}" dt="2022-05-23T11:38:11.064" v="14933" actId="1076"/>
        <pc:sldMkLst>
          <pc:docMk/>
          <pc:sldMk cId="1257846969" sldId="279"/>
        </pc:sldMkLst>
        <pc:spChg chg="mod">
          <ac:chgData name="Václava Kačerová" userId="d0a2eb2c-e63c-4806-8a07-84edf659b587" providerId="ADAL" clId="{5B805FAF-680B-480A-A5E6-B5142218D44C}" dt="2022-05-20T12:35:59.067" v="2536" actId="20577"/>
          <ac:spMkLst>
            <pc:docMk/>
            <pc:sldMk cId="1257846969" sldId="279"/>
            <ac:spMk id="2" creationId="{554220BB-A725-F307-AAEA-E35B30C390A0}"/>
          </ac:spMkLst>
        </pc:spChg>
        <pc:spChg chg="mod">
          <ac:chgData name="Václava Kačerová" userId="d0a2eb2c-e63c-4806-8a07-84edf659b587" providerId="ADAL" clId="{5B805FAF-680B-480A-A5E6-B5142218D44C}" dt="2022-05-23T11:37:40.607" v="14932" actId="20577"/>
          <ac:spMkLst>
            <pc:docMk/>
            <pc:sldMk cId="1257846969" sldId="279"/>
            <ac:spMk id="3" creationId="{95F17EF4-7F2D-CC09-B6E6-D1C9B1E23FA7}"/>
          </ac:spMkLst>
        </pc:spChg>
        <pc:spChg chg="mod">
          <ac:chgData name="Václava Kačerová" userId="d0a2eb2c-e63c-4806-8a07-84edf659b587" providerId="ADAL" clId="{5B805FAF-680B-480A-A5E6-B5142218D44C}" dt="2022-05-23T11:38:11.064" v="14933" actId="1076"/>
          <ac:spMkLst>
            <pc:docMk/>
            <pc:sldMk cId="1257846969" sldId="279"/>
            <ac:spMk id="9" creationId="{A41E29FA-1FD2-5C91-FB80-FA4535CB1EC5}"/>
          </ac:spMkLst>
        </pc:spChg>
        <pc:picChg chg="add del mod">
          <ac:chgData name="Václava Kačerová" userId="d0a2eb2c-e63c-4806-8a07-84edf659b587" providerId="ADAL" clId="{5B805FAF-680B-480A-A5E6-B5142218D44C}" dt="2022-05-20T12:43:44.687" v="2825" actId="931"/>
          <ac:picMkLst>
            <pc:docMk/>
            <pc:sldMk cId="1257846969" sldId="279"/>
            <ac:picMk id="5" creationId="{99B1E31F-ADD7-39DC-4F74-DFEDF41CE099}"/>
          </ac:picMkLst>
        </pc:picChg>
        <pc:picChg chg="add del">
          <ac:chgData name="Václava Kačerová" userId="d0a2eb2c-e63c-4806-8a07-84edf659b587" providerId="ADAL" clId="{5B805FAF-680B-480A-A5E6-B5142218D44C}" dt="2022-05-20T12:44:17.243" v="2837" actId="478"/>
          <ac:picMkLst>
            <pc:docMk/>
            <pc:sldMk cId="1257846969" sldId="279"/>
            <ac:picMk id="6" creationId="{CE69C23D-2B49-94C0-934D-4B2C19396061}"/>
          </ac:picMkLst>
        </pc:picChg>
        <pc:picChg chg="add del mod">
          <ac:chgData name="Václava Kačerová" userId="d0a2eb2c-e63c-4806-8a07-84edf659b587" providerId="ADAL" clId="{5B805FAF-680B-480A-A5E6-B5142218D44C}" dt="2022-05-20T13:44:38.682" v="3575" actId="478"/>
          <ac:picMkLst>
            <pc:docMk/>
            <pc:sldMk cId="1257846969" sldId="279"/>
            <ac:picMk id="8" creationId="{00B0E089-3846-ABED-2F33-D25D4E4D4E33}"/>
          </ac:picMkLst>
        </pc:picChg>
        <pc:picChg chg="add mod">
          <ac:chgData name="Václava Kačerová" userId="d0a2eb2c-e63c-4806-8a07-84edf659b587" providerId="ADAL" clId="{5B805FAF-680B-480A-A5E6-B5142218D44C}" dt="2022-05-20T13:44:58.134" v="3584" actId="1076"/>
          <ac:picMkLst>
            <pc:docMk/>
            <pc:sldMk cId="1257846969" sldId="279"/>
            <ac:picMk id="11" creationId="{056C003E-C7CB-C535-6E1B-64B6676C4EFD}"/>
          </ac:picMkLst>
        </pc:picChg>
      </pc:sldChg>
      <pc:sldChg chg="addSp delSp modSp add mod">
        <pc:chgData name="Václava Kačerová" userId="d0a2eb2c-e63c-4806-8a07-84edf659b587" providerId="ADAL" clId="{5B805FAF-680B-480A-A5E6-B5142218D44C}" dt="2022-05-25T07:21:39.871" v="15977" actId="20577"/>
        <pc:sldMkLst>
          <pc:docMk/>
          <pc:sldMk cId="3137397548" sldId="280"/>
        </pc:sldMkLst>
        <pc:spChg chg="mod">
          <ac:chgData name="Václava Kačerová" userId="d0a2eb2c-e63c-4806-8a07-84edf659b587" providerId="ADAL" clId="{5B805FAF-680B-480A-A5E6-B5142218D44C}" dt="2022-05-25T07:21:39.871" v="15977" actId="20577"/>
          <ac:spMkLst>
            <pc:docMk/>
            <pc:sldMk cId="3137397548" sldId="280"/>
            <ac:spMk id="3" creationId="{95F17EF4-7F2D-CC09-B6E6-D1C9B1E23FA7}"/>
          </ac:spMkLst>
        </pc:spChg>
        <pc:spChg chg="mod">
          <ac:chgData name="Václava Kačerová" userId="d0a2eb2c-e63c-4806-8a07-84edf659b587" providerId="ADAL" clId="{5B805FAF-680B-480A-A5E6-B5142218D44C}" dt="2022-05-23T12:14:08.243" v="15384" actId="1076"/>
          <ac:spMkLst>
            <pc:docMk/>
            <pc:sldMk cId="3137397548" sldId="280"/>
            <ac:spMk id="9" creationId="{A41E29FA-1FD2-5C91-FB80-FA4535CB1EC5}"/>
          </ac:spMkLst>
        </pc:spChg>
        <pc:picChg chg="add mod">
          <ac:chgData name="Václava Kačerová" userId="d0a2eb2c-e63c-4806-8a07-84edf659b587" providerId="ADAL" clId="{5B805FAF-680B-480A-A5E6-B5142218D44C}" dt="2022-05-20T13:16:26.884" v="3061" actId="1076"/>
          <ac:picMkLst>
            <pc:docMk/>
            <pc:sldMk cId="3137397548" sldId="280"/>
            <ac:picMk id="5" creationId="{6900A234-671E-A97B-781E-C48A66EA24F0}"/>
          </ac:picMkLst>
        </pc:picChg>
        <pc:picChg chg="del">
          <ac:chgData name="Václava Kačerová" userId="d0a2eb2c-e63c-4806-8a07-84edf659b587" providerId="ADAL" clId="{5B805FAF-680B-480A-A5E6-B5142218D44C}" dt="2022-05-20T13:15:13.715" v="3050" actId="478"/>
          <ac:picMkLst>
            <pc:docMk/>
            <pc:sldMk cId="3137397548" sldId="280"/>
            <ac:picMk id="8" creationId="{00B0E089-3846-ABED-2F33-D25D4E4D4E33}"/>
          </ac:picMkLst>
        </pc:picChg>
      </pc:sldChg>
      <pc:sldChg chg="modSp mod">
        <pc:chgData name="Václava Kačerová" userId="d0a2eb2c-e63c-4806-8a07-84edf659b587" providerId="ADAL" clId="{5B805FAF-680B-480A-A5E6-B5142218D44C}" dt="2022-05-23T11:40:13.864" v="14943" actId="1076"/>
        <pc:sldMkLst>
          <pc:docMk/>
          <pc:sldMk cId="359298367" sldId="281"/>
        </pc:sldMkLst>
        <pc:spChg chg="mod">
          <ac:chgData name="Václava Kačerová" userId="d0a2eb2c-e63c-4806-8a07-84edf659b587" providerId="ADAL" clId="{5B805FAF-680B-480A-A5E6-B5142218D44C}" dt="2022-05-20T13:35:36.268" v="3349" actId="20577"/>
          <ac:spMkLst>
            <pc:docMk/>
            <pc:sldMk cId="359298367" sldId="281"/>
            <ac:spMk id="2" creationId="{554220BB-A725-F307-AAEA-E35B30C390A0}"/>
          </ac:spMkLst>
        </pc:spChg>
        <pc:spChg chg="mod">
          <ac:chgData name="Václava Kačerová" userId="d0a2eb2c-e63c-4806-8a07-84edf659b587" providerId="ADAL" clId="{5B805FAF-680B-480A-A5E6-B5142218D44C}" dt="2022-05-23T11:39:52.915" v="14942" actId="20577"/>
          <ac:spMkLst>
            <pc:docMk/>
            <pc:sldMk cId="359298367" sldId="281"/>
            <ac:spMk id="3" creationId="{95F17EF4-7F2D-CC09-B6E6-D1C9B1E23FA7}"/>
          </ac:spMkLst>
        </pc:spChg>
        <pc:spChg chg="mod">
          <ac:chgData name="Václava Kačerová" userId="d0a2eb2c-e63c-4806-8a07-84edf659b587" providerId="ADAL" clId="{5B805FAF-680B-480A-A5E6-B5142218D44C}" dt="2022-05-23T11:40:13.864" v="14943" actId="1076"/>
          <ac:spMkLst>
            <pc:docMk/>
            <pc:sldMk cId="359298367" sldId="281"/>
            <ac:spMk id="9" creationId="{A41E29FA-1FD2-5C91-FB80-FA4535CB1EC5}"/>
          </ac:spMkLst>
        </pc:spChg>
      </pc:sldChg>
      <pc:sldChg chg="new del">
        <pc:chgData name="Václava Kačerová" userId="d0a2eb2c-e63c-4806-8a07-84edf659b587" providerId="ADAL" clId="{5B805FAF-680B-480A-A5E6-B5142218D44C}" dt="2022-05-20T13:13:15.454" v="2995" actId="47"/>
        <pc:sldMkLst>
          <pc:docMk/>
          <pc:sldMk cId="828501243" sldId="281"/>
        </pc:sldMkLst>
      </pc:sldChg>
      <pc:sldChg chg="modSp add del mod">
        <pc:chgData name="Václava Kačerová" userId="d0a2eb2c-e63c-4806-8a07-84edf659b587" providerId="ADAL" clId="{5B805FAF-680B-480A-A5E6-B5142218D44C}" dt="2022-05-20T13:34:50.647" v="3319" actId="47"/>
        <pc:sldMkLst>
          <pc:docMk/>
          <pc:sldMk cId="1887498861" sldId="281"/>
        </pc:sldMkLst>
        <pc:spChg chg="mod">
          <ac:chgData name="Václava Kačerová" userId="d0a2eb2c-e63c-4806-8a07-84edf659b587" providerId="ADAL" clId="{5B805FAF-680B-480A-A5E6-B5142218D44C}" dt="2022-05-20T13:34:25.872" v="3318" actId="20577"/>
          <ac:spMkLst>
            <pc:docMk/>
            <pc:sldMk cId="1887498861" sldId="281"/>
            <ac:spMk id="3" creationId="{95F17EF4-7F2D-CC09-B6E6-D1C9B1E23FA7}"/>
          </ac:spMkLst>
        </pc:spChg>
      </pc:sldChg>
      <pc:sldChg chg="addSp delSp modSp add del mod">
        <pc:chgData name="Václava Kačerová" userId="d0a2eb2c-e63c-4806-8a07-84edf659b587" providerId="ADAL" clId="{5B805FAF-680B-480A-A5E6-B5142218D44C}" dt="2022-05-20T13:45:27.838" v="3588" actId="47"/>
        <pc:sldMkLst>
          <pc:docMk/>
          <pc:sldMk cId="2638061254" sldId="282"/>
        </pc:sldMkLst>
        <pc:spChg chg="mod">
          <ac:chgData name="Václava Kačerová" userId="d0a2eb2c-e63c-4806-8a07-84edf659b587" providerId="ADAL" clId="{5B805FAF-680B-480A-A5E6-B5142218D44C}" dt="2022-05-20T13:45:25.607" v="3587" actId="20577"/>
          <ac:spMkLst>
            <pc:docMk/>
            <pc:sldMk cId="2638061254" sldId="282"/>
            <ac:spMk id="2" creationId="{554220BB-A725-F307-AAEA-E35B30C390A0}"/>
          </ac:spMkLst>
        </pc:spChg>
        <pc:spChg chg="mod">
          <ac:chgData name="Václava Kačerová" userId="d0a2eb2c-e63c-4806-8a07-84edf659b587" providerId="ADAL" clId="{5B805FAF-680B-480A-A5E6-B5142218D44C}" dt="2022-05-20T13:42:00.258" v="3570" actId="20577"/>
          <ac:spMkLst>
            <pc:docMk/>
            <pc:sldMk cId="2638061254" sldId="282"/>
            <ac:spMk id="3" creationId="{95F17EF4-7F2D-CC09-B6E6-D1C9B1E23FA7}"/>
          </ac:spMkLst>
        </pc:spChg>
        <pc:spChg chg="add del">
          <ac:chgData name="Václava Kačerová" userId="d0a2eb2c-e63c-4806-8a07-84edf659b587" providerId="ADAL" clId="{5B805FAF-680B-480A-A5E6-B5142218D44C}" dt="2022-05-20T13:45:22.344" v="3586" actId="22"/>
          <ac:spMkLst>
            <pc:docMk/>
            <pc:sldMk cId="2638061254" sldId="282"/>
            <ac:spMk id="7" creationId="{42D2F1C0-AFF9-E041-6C4D-57D981F06428}"/>
          </ac:spMkLst>
        </pc:spChg>
        <pc:picChg chg="del">
          <ac:chgData name="Václava Kačerová" userId="d0a2eb2c-e63c-4806-8a07-84edf659b587" providerId="ADAL" clId="{5B805FAF-680B-480A-A5E6-B5142218D44C}" dt="2022-05-20T13:36:21.617" v="3351" actId="478"/>
          <ac:picMkLst>
            <pc:docMk/>
            <pc:sldMk cId="2638061254" sldId="282"/>
            <ac:picMk id="6" creationId="{CE69C23D-2B49-94C0-934D-4B2C19396061}"/>
          </ac:picMkLst>
        </pc:picChg>
      </pc:sldChg>
      <pc:sldChg chg="addSp delSp modSp add mod">
        <pc:chgData name="Václava Kačerová" userId="d0a2eb2c-e63c-4806-8a07-84edf659b587" providerId="ADAL" clId="{5B805FAF-680B-480A-A5E6-B5142218D44C}" dt="2022-05-25T07:21:58.938" v="15979" actId="20577"/>
        <pc:sldMkLst>
          <pc:docMk/>
          <pc:sldMk cId="3822096641" sldId="282"/>
        </pc:sldMkLst>
        <pc:spChg chg="mod">
          <ac:chgData name="Václava Kačerová" userId="d0a2eb2c-e63c-4806-8a07-84edf659b587" providerId="ADAL" clId="{5B805FAF-680B-480A-A5E6-B5142218D44C}" dt="2022-05-23T11:45:57.699" v="15004" actId="20577"/>
          <ac:spMkLst>
            <pc:docMk/>
            <pc:sldMk cId="3822096641" sldId="282"/>
            <ac:spMk id="2" creationId="{554220BB-A725-F307-AAEA-E35B30C390A0}"/>
          </ac:spMkLst>
        </pc:spChg>
        <pc:spChg chg="mod">
          <ac:chgData name="Václava Kačerová" userId="d0a2eb2c-e63c-4806-8a07-84edf659b587" providerId="ADAL" clId="{5B805FAF-680B-480A-A5E6-B5142218D44C}" dt="2022-05-25T07:21:58.938" v="15979" actId="20577"/>
          <ac:spMkLst>
            <pc:docMk/>
            <pc:sldMk cId="3822096641" sldId="282"/>
            <ac:spMk id="3" creationId="{95F17EF4-7F2D-CC09-B6E6-D1C9B1E23FA7}"/>
          </ac:spMkLst>
        </pc:spChg>
        <pc:spChg chg="mod">
          <ac:chgData name="Václava Kačerová" userId="d0a2eb2c-e63c-4806-8a07-84edf659b587" providerId="ADAL" clId="{5B805FAF-680B-480A-A5E6-B5142218D44C}" dt="2022-05-25T07:20:43.980" v="15960" actId="1076"/>
          <ac:spMkLst>
            <pc:docMk/>
            <pc:sldMk cId="3822096641" sldId="282"/>
            <ac:spMk id="9" creationId="{A41E29FA-1FD2-5C91-FB80-FA4535CB1EC5}"/>
          </ac:spMkLst>
        </pc:spChg>
        <pc:spChg chg="add del">
          <ac:chgData name="Václava Kačerová" userId="d0a2eb2c-e63c-4806-8a07-84edf659b587" providerId="ADAL" clId="{5B805FAF-680B-480A-A5E6-B5142218D44C}" dt="2022-05-20T13:51:05.685" v="3710" actId="22"/>
          <ac:spMkLst>
            <pc:docMk/>
            <pc:sldMk cId="3822096641" sldId="282"/>
            <ac:spMk id="11" creationId="{4D6A8BE5-EA86-E9B6-3ACE-8305A90CA8D4}"/>
          </ac:spMkLst>
        </pc:spChg>
        <pc:picChg chg="add del mod">
          <ac:chgData name="Václava Kačerová" userId="d0a2eb2c-e63c-4806-8a07-84edf659b587" providerId="ADAL" clId="{5B805FAF-680B-480A-A5E6-B5142218D44C}" dt="2022-05-25T07:20:50.387" v="15971" actId="931"/>
          <ac:picMkLst>
            <pc:docMk/>
            <pc:sldMk cId="3822096641" sldId="282"/>
            <ac:picMk id="5" creationId="{CF130506-E98E-8F55-7EB8-954B4321CEFA}"/>
          </ac:picMkLst>
        </pc:picChg>
        <pc:picChg chg="add del mod">
          <ac:chgData name="Václava Kačerová" userId="d0a2eb2c-e63c-4806-8a07-84edf659b587" providerId="ADAL" clId="{5B805FAF-680B-480A-A5E6-B5142218D44C}" dt="2022-05-20T13:48:16.722" v="3640" actId="478"/>
          <ac:picMkLst>
            <pc:docMk/>
            <pc:sldMk cId="3822096641" sldId="282"/>
            <ac:picMk id="5" creationId="{FE2FCAB4-9C07-155D-5D8F-28CFE50C9124}"/>
          </ac:picMkLst>
        </pc:picChg>
        <pc:picChg chg="del">
          <ac:chgData name="Václava Kačerová" userId="d0a2eb2c-e63c-4806-8a07-84edf659b587" providerId="ADAL" clId="{5B805FAF-680B-480A-A5E6-B5142218D44C}" dt="2022-05-20T13:48:07.934" v="3636" actId="478"/>
          <ac:picMkLst>
            <pc:docMk/>
            <pc:sldMk cId="3822096641" sldId="282"/>
            <ac:picMk id="6" creationId="{CE69C23D-2B49-94C0-934D-4B2C19396061}"/>
          </ac:picMkLst>
        </pc:picChg>
        <pc:picChg chg="add del mod">
          <ac:chgData name="Václava Kačerová" userId="d0a2eb2c-e63c-4806-8a07-84edf659b587" providerId="ADAL" clId="{5B805FAF-680B-480A-A5E6-B5142218D44C}" dt="2022-05-25T07:20:51.059" v="15972" actId="478"/>
          <ac:picMkLst>
            <pc:docMk/>
            <pc:sldMk cId="3822096641" sldId="282"/>
            <ac:picMk id="8" creationId="{6C198B57-3AC5-2A0D-571B-58930CF5599A}"/>
          </ac:picMkLst>
        </pc:picChg>
      </pc:sldChg>
      <pc:sldChg chg="add del">
        <pc:chgData name="Václava Kačerová" userId="d0a2eb2c-e63c-4806-8a07-84edf659b587" providerId="ADAL" clId="{5B805FAF-680B-480A-A5E6-B5142218D44C}" dt="2022-05-20T14:49:47.883" v="4809" actId="2696"/>
        <pc:sldMkLst>
          <pc:docMk/>
          <pc:sldMk cId="3796479821" sldId="283"/>
        </pc:sldMkLst>
      </pc:sldChg>
      <pc:sldChg chg="addSp delSp modSp add mod">
        <pc:chgData name="Václava Kačerová" userId="d0a2eb2c-e63c-4806-8a07-84edf659b587" providerId="ADAL" clId="{5B805FAF-680B-480A-A5E6-B5142218D44C}" dt="2022-05-23T12:14:59.778" v="15393" actId="1076"/>
        <pc:sldMkLst>
          <pc:docMk/>
          <pc:sldMk cId="4141210489" sldId="284"/>
        </pc:sldMkLst>
        <pc:spChg chg="mod">
          <ac:chgData name="Václava Kačerová" userId="d0a2eb2c-e63c-4806-8a07-84edf659b587" providerId="ADAL" clId="{5B805FAF-680B-480A-A5E6-B5142218D44C}" dt="2022-05-23T10:51:56.035" v="13856" actId="1076"/>
          <ac:spMkLst>
            <pc:docMk/>
            <pc:sldMk cId="4141210489" sldId="284"/>
            <ac:spMk id="2" creationId="{554220BB-A725-F307-AAEA-E35B30C390A0}"/>
          </ac:spMkLst>
        </pc:spChg>
        <pc:spChg chg="mod">
          <ac:chgData name="Václava Kačerová" userId="d0a2eb2c-e63c-4806-8a07-84edf659b587" providerId="ADAL" clId="{5B805FAF-680B-480A-A5E6-B5142218D44C}" dt="2022-05-23T09:23:05.180" v="10300" actId="27636"/>
          <ac:spMkLst>
            <pc:docMk/>
            <pc:sldMk cId="4141210489" sldId="284"/>
            <ac:spMk id="3" creationId="{95F17EF4-7F2D-CC09-B6E6-D1C9B1E23FA7}"/>
          </ac:spMkLst>
        </pc:spChg>
        <pc:spChg chg="mod">
          <ac:chgData name="Václava Kačerová" userId="d0a2eb2c-e63c-4806-8a07-84edf659b587" providerId="ADAL" clId="{5B805FAF-680B-480A-A5E6-B5142218D44C}" dt="2022-05-23T12:14:59.778" v="15393" actId="1076"/>
          <ac:spMkLst>
            <pc:docMk/>
            <pc:sldMk cId="4141210489" sldId="284"/>
            <ac:spMk id="9" creationId="{A41E29FA-1FD2-5C91-FB80-FA4535CB1EC5}"/>
          </ac:spMkLst>
        </pc:spChg>
        <pc:picChg chg="add mod">
          <ac:chgData name="Václava Kačerová" userId="d0a2eb2c-e63c-4806-8a07-84edf659b587" providerId="ADAL" clId="{5B805FAF-680B-480A-A5E6-B5142218D44C}" dt="2022-05-23T08:46:12.595" v="8788" actId="1076"/>
          <ac:picMkLst>
            <pc:docMk/>
            <pc:sldMk cId="4141210489" sldId="284"/>
            <ac:picMk id="5" creationId="{15E61E6A-DF19-8C8C-3409-187283408870}"/>
          </ac:picMkLst>
        </pc:picChg>
        <pc:picChg chg="del">
          <ac:chgData name="Václava Kačerová" userId="d0a2eb2c-e63c-4806-8a07-84edf659b587" providerId="ADAL" clId="{5B805FAF-680B-480A-A5E6-B5142218D44C}" dt="2022-05-20T14:51:52.390" v="4810" actId="478"/>
          <ac:picMkLst>
            <pc:docMk/>
            <pc:sldMk cId="4141210489" sldId="284"/>
            <ac:picMk id="8" creationId="{6C198B57-3AC5-2A0D-571B-58930CF5599A}"/>
          </ac:picMkLst>
        </pc:picChg>
      </pc:sldChg>
      <pc:sldChg chg="delSp modSp add mod">
        <pc:chgData name="Václava Kačerová" userId="d0a2eb2c-e63c-4806-8a07-84edf659b587" providerId="ADAL" clId="{5B805FAF-680B-480A-A5E6-B5142218D44C}" dt="2022-05-20T14:57:47.851" v="4945" actId="20577"/>
        <pc:sldMkLst>
          <pc:docMk/>
          <pc:sldMk cId="3537658081" sldId="285"/>
        </pc:sldMkLst>
        <pc:spChg chg="mod">
          <ac:chgData name="Václava Kačerová" userId="d0a2eb2c-e63c-4806-8a07-84edf659b587" providerId="ADAL" clId="{5B805FAF-680B-480A-A5E6-B5142218D44C}" dt="2022-05-20T14:57:47.851" v="4945" actId="20577"/>
          <ac:spMkLst>
            <pc:docMk/>
            <pc:sldMk cId="3537658081" sldId="285"/>
            <ac:spMk id="2" creationId="{554220BB-A725-F307-AAEA-E35B30C390A0}"/>
          </ac:spMkLst>
        </pc:spChg>
        <pc:spChg chg="mod">
          <ac:chgData name="Václava Kačerová" userId="d0a2eb2c-e63c-4806-8a07-84edf659b587" providerId="ADAL" clId="{5B805FAF-680B-480A-A5E6-B5142218D44C}" dt="2022-05-20T14:57:38.923" v="4939" actId="113"/>
          <ac:spMkLst>
            <pc:docMk/>
            <pc:sldMk cId="3537658081" sldId="285"/>
            <ac:spMk id="3" creationId="{95F17EF4-7F2D-CC09-B6E6-D1C9B1E23FA7}"/>
          </ac:spMkLst>
        </pc:spChg>
        <pc:spChg chg="del mod">
          <ac:chgData name="Václava Kačerová" userId="d0a2eb2c-e63c-4806-8a07-84edf659b587" providerId="ADAL" clId="{5B805FAF-680B-480A-A5E6-B5142218D44C}" dt="2022-05-20T14:54:49.611" v="4871" actId="478"/>
          <ac:spMkLst>
            <pc:docMk/>
            <pc:sldMk cId="3537658081" sldId="285"/>
            <ac:spMk id="9" creationId="{A41E29FA-1FD2-5C91-FB80-FA4535CB1EC5}"/>
          </ac:spMkLst>
        </pc:spChg>
        <pc:picChg chg="del">
          <ac:chgData name="Václava Kačerová" userId="d0a2eb2c-e63c-4806-8a07-84edf659b587" providerId="ADAL" clId="{5B805FAF-680B-480A-A5E6-B5142218D44C}" dt="2022-05-20T14:54:40.613" v="4866" actId="478"/>
          <ac:picMkLst>
            <pc:docMk/>
            <pc:sldMk cId="3537658081" sldId="285"/>
            <ac:picMk id="8" creationId="{6C198B57-3AC5-2A0D-571B-58930CF5599A}"/>
          </ac:picMkLst>
        </pc:picChg>
      </pc:sldChg>
      <pc:sldChg chg="modSp add mod">
        <pc:chgData name="Václava Kačerová" userId="d0a2eb2c-e63c-4806-8a07-84edf659b587" providerId="ADAL" clId="{5B805FAF-680B-480A-A5E6-B5142218D44C}" dt="2022-05-20T14:58:30.343" v="4978" actId="20577"/>
        <pc:sldMkLst>
          <pc:docMk/>
          <pc:sldMk cId="3824517798" sldId="286"/>
        </pc:sldMkLst>
        <pc:spChg chg="mod">
          <ac:chgData name="Václava Kačerová" userId="d0a2eb2c-e63c-4806-8a07-84edf659b587" providerId="ADAL" clId="{5B805FAF-680B-480A-A5E6-B5142218D44C}" dt="2022-05-20T14:58:16.872" v="4947"/>
          <ac:spMkLst>
            <pc:docMk/>
            <pc:sldMk cId="3824517798" sldId="286"/>
            <ac:spMk id="2" creationId="{554220BB-A725-F307-AAEA-E35B30C390A0}"/>
          </ac:spMkLst>
        </pc:spChg>
        <pc:spChg chg="mod">
          <ac:chgData name="Václava Kačerová" userId="d0a2eb2c-e63c-4806-8a07-84edf659b587" providerId="ADAL" clId="{5B805FAF-680B-480A-A5E6-B5142218D44C}" dt="2022-05-20T14:58:30.343" v="4978" actId="20577"/>
          <ac:spMkLst>
            <pc:docMk/>
            <pc:sldMk cId="3824517798" sldId="286"/>
            <ac:spMk id="3" creationId="{95F17EF4-7F2D-CC09-B6E6-D1C9B1E23FA7}"/>
          </ac:spMkLst>
        </pc:spChg>
      </pc:sldChg>
      <pc:sldChg chg="modSp add mod">
        <pc:chgData name="Václava Kačerová" userId="d0a2eb2c-e63c-4806-8a07-84edf659b587" providerId="ADAL" clId="{5B805FAF-680B-480A-A5E6-B5142218D44C}" dt="2022-05-20T15:00:01.975" v="4986" actId="20577"/>
        <pc:sldMkLst>
          <pc:docMk/>
          <pc:sldMk cId="2039318334" sldId="287"/>
        </pc:sldMkLst>
        <pc:spChg chg="mod">
          <ac:chgData name="Václava Kačerová" userId="d0a2eb2c-e63c-4806-8a07-84edf659b587" providerId="ADAL" clId="{5B805FAF-680B-480A-A5E6-B5142218D44C}" dt="2022-05-20T15:00:01.975" v="4986" actId="20577"/>
          <ac:spMkLst>
            <pc:docMk/>
            <pc:sldMk cId="2039318334" sldId="287"/>
            <ac:spMk id="2" creationId="{554220BB-A725-F307-AAEA-E35B30C390A0}"/>
          </ac:spMkLst>
        </pc:spChg>
      </pc:sldChg>
      <pc:sldChg chg="modSp add mod">
        <pc:chgData name="Václava Kačerová" userId="d0a2eb2c-e63c-4806-8a07-84edf659b587" providerId="ADAL" clId="{5B805FAF-680B-480A-A5E6-B5142218D44C}" dt="2022-05-20T14:59:56.418" v="4983" actId="20577"/>
        <pc:sldMkLst>
          <pc:docMk/>
          <pc:sldMk cId="928479134" sldId="288"/>
        </pc:sldMkLst>
        <pc:spChg chg="mod">
          <ac:chgData name="Václava Kačerová" userId="d0a2eb2c-e63c-4806-8a07-84edf659b587" providerId="ADAL" clId="{5B805FAF-680B-480A-A5E6-B5142218D44C}" dt="2022-05-20T14:59:56.418" v="4983" actId="20577"/>
          <ac:spMkLst>
            <pc:docMk/>
            <pc:sldMk cId="928479134" sldId="288"/>
            <ac:spMk id="2" creationId="{554220BB-A725-F307-AAEA-E35B30C390A0}"/>
          </ac:spMkLst>
        </pc:spChg>
      </pc:sldChg>
      <pc:sldChg chg="modSp add mod">
        <pc:chgData name="Václava Kačerová" userId="d0a2eb2c-e63c-4806-8a07-84edf659b587" providerId="ADAL" clId="{5B805FAF-680B-480A-A5E6-B5142218D44C}" dt="2022-05-20T15:00:42.693" v="4988"/>
        <pc:sldMkLst>
          <pc:docMk/>
          <pc:sldMk cId="1076064583" sldId="289"/>
        </pc:sldMkLst>
        <pc:spChg chg="mod">
          <ac:chgData name="Václava Kačerová" userId="d0a2eb2c-e63c-4806-8a07-84edf659b587" providerId="ADAL" clId="{5B805FAF-680B-480A-A5E6-B5142218D44C}" dt="2022-05-20T15:00:42.693" v="4988"/>
          <ac:spMkLst>
            <pc:docMk/>
            <pc:sldMk cId="1076064583" sldId="289"/>
            <ac:spMk id="2" creationId="{554220BB-A725-F307-AAEA-E35B30C390A0}"/>
          </ac:spMkLst>
        </pc:spChg>
      </pc:sldChg>
      <pc:sldChg chg="modSp add mod">
        <pc:chgData name="Václava Kačerová" userId="d0a2eb2c-e63c-4806-8a07-84edf659b587" providerId="ADAL" clId="{5B805FAF-680B-480A-A5E6-B5142218D44C}" dt="2022-05-20T15:02:17.655" v="4994" actId="14100"/>
        <pc:sldMkLst>
          <pc:docMk/>
          <pc:sldMk cId="3962460467" sldId="290"/>
        </pc:sldMkLst>
        <pc:spChg chg="mod">
          <ac:chgData name="Václava Kačerová" userId="d0a2eb2c-e63c-4806-8a07-84edf659b587" providerId="ADAL" clId="{5B805FAF-680B-480A-A5E6-B5142218D44C}" dt="2022-05-20T15:02:17.655" v="4994" actId="14100"/>
          <ac:spMkLst>
            <pc:docMk/>
            <pc:sldMk cId="3962460467" sldId="290"/>
            <ac:spMk id="2" creationId="{554220BB-A725-F307-AAEA-E35B30C390A0}"/>
          </ac:spMkLst>
        </pc:spChg>
      </pc:sldChg>
      <pc:sldChg chg="new del">
        <pc:chgData name="Václava Kačerová" userId="d0a2eb2c-e63c-4806-8a07-84edf659b587" providerId="ADAL" clId="{5B805FAF-680B-480A-A5E6-B5142218D44C}" dt="2022-05-20T15:01:57.786" v="4990" actId="2696"/>
        <pc:sldMkLst>
          <pc:docMk/>
          <pc:sldMk cId="4200965911" sldId="290"/>
        </pc:sldMkLst>
      </pc:sldChg>
      <pc:sldChg chg="modSp add mod">
        <pc:chgData name="Václava Kačerová" userId="d0a2eb2c-e63c-4806-8a07-84edf659b587" providerId="ADAL" clId="{5B805FAF-680B-480A-A5E6-B5142218D44C}" dt="2022-05-20T15:04:31.215" v="5100" actId="20577"/>
        <pc:sldMkLst>
          <pc:docMk/>
          <pc:sldMk cId="2985436943" sldId="291"/>
        </pc:sldMkLst>
        <pc:spChg chg="mod">
          <ac:chgData name="Václava Kačerová" userId="d0a2eb2c-e63c-4806-8a07-84edf659b587" providerId="ADAL" clId="{5B805FAF-680B-480A-A5E6-B5142218D44C}" dt="2022-05-20T15:04:31.215" v="5100" actId="20577"/>
          <ac:spMkLst>
            <pc:docMk/>
            <pc:sldMk cId="2985436943" sldId="291"/>
            <ac:spMk id="2" creationId="{554220BB-A725-F307-AAEA-E35B30C390A0}"/>
          </ac:spMkLst>
        </pc:spChg>
      </pc:sldChg>
      <pc:sldChg chg="modSp add mod ord">
        <pc:chgData name="Václava Kačerová" userId="d0a2eb2c-e63c-4806-8a07-84edf659b587" providerId="ADAL" clId="{5B805FAF-680B-480A-A5E6-B5142218D44C}" dt="2022-05-23T10:09:18.303" v="11810" actId="20578"/>
        <pc:sldMkLst>
          <pc:docMk/>
          <pc:sldMk cId="417014317" sldId="292"/>
        </pc:sldMkLst>
        <pc:spChg chg="mod">
          <ac:chgData name="Václava Kačerová" userId="d0a2eb2c-e63c-4806-8a07-84edf659b587" providerId="ADAL" clId="{5B805FAF-680B-480A-A5E6-B5142218D44C}" dt="2022-05-20T15:05:19.567" v="5126" actId="20577"/>
          <ac:spMkLst>
            <pc:docMk/>
            <pc:sldMk cId="417014317" sldId="292"/>
            <ac:spMk id="2" creationId="{554220BB-A725-F307-AAEA-E35B30C390A0}"/>
          </ac:spMkLst>
        </pc:spChg>
      </pc:sldChg>
      <pc:sldChg chg="addSp delSp modSp new mod modClrScheme chgLayout">
        <pc:chgData name="Václava Kačerová" userId="d0a2eb2c-e63c-4806-8a07-84edf659b587" providerId="ADAL" clId="{5B805FAF-680B-480A-A5E6-B5142218D44C}" dt="2022-05-25T07:24:38.355" v="15993" actId="1076"/>
        <pc:sldMkLst>
          <pc:docMk/>
          <pc:sldMk cId="1604396462" sldId="293"/>
        </pc:sldMkLst>
        <pc:spChg chg="mod">
          <ac:chgData name="Václava Kačerová" userId="d0a2eb2c-e63c-4806-8a07-84edf659b587" providerId="ADAL" clId="{5B805FAF-680B-480A-A5E6-B5142218D44C}" dt="2022-05-20T15:11:55.083" v="5483" actId="26606"/>
          <ac:spMkLst>
            <pc:docMk/>
            <pc:sldMk cId="1604396462" sldId="293"/>
            <ac:spMk id="2" creationId="{0304F086-AF12-ABB3-F507-DFAE92069527}"/>
          </ac:spMkLst>
        </pc:spChg>
        <pc:spChg chg="mod ord">
          <ac:chgData name="Václava Kačerová" userId="d0a2eb2c-e63c-4806-8a07-84edf659b587" providerId="ADAL" clId="{5B805FAF-680B-480A-A5E6-B5142218D44C}" dt="2022-05-20T15:12:42.216" v="5492" actId="14100"/>
          <ac:spMkLst>
            <pc:docMk/>
            <pc:sldMk cId="1604396462" sldId="293"/>
            <ac:spMk id="3" creationId="{FDFCC7AF-9951-8865-179F-A4BA2B45A48A}"/>
          </ac:spMkLst>
        </pc:spChg>
        <pc:spChg chg="add del">
          <ac:chgData name="Václava Kačerová" userId="d0a2eb2c-e63c-4806-8a07-84edf659b587" providerId="ADAL" clId="{5B805FAF-680B-480A-A5E6-B5142218D44C}" dt="2022-05-20T15:14:10.059" v="5510" actId="22"/>
          <ac:spMkLst>
            <pc:docMk/>
            <pc:sldMk cId="1604396462" sldId="293"/>
            <ac:spMk id="9" creationId="{59FB9827-3780-96EC-A918-DAE972BD653A}"/>
          </ac:spMkLst>
        </pc:spChg>
        <pc:spChg chg="add mod">
          <ac:chgData name="Václava Kačerová" userId="d0a2eb2c-e63c-4806-8a07-84edf659b587" providerId="ADAL" clId="{5B805FAF-680B-480A-A5E6-B5142218D44C}" dt="2022-05-25T07:24:38.355" v="15993" actId="1076"/>
          <ac:spMkLst>
            <pc:docMk/>
            <pc:sldMk cId="1604396462" sldId="293"/>
            <ac:spMk id="10" creationId="{8F68781C-4215-DECC-B3E5-018F49F16F4A}"/>
          </ac:spMkLst>
        </pc:spChg>
        <pc:picChg chg="add del mod">
          <ac:chgData name="Václava Kačerová" userId="d0a2eb2c-e63c-4806-8a07-84edf659b587" providerId="ADAL" clId="{5B805FAF-680B-480A-A5E6-B5142218D44C}" dt="2022-05-20T15:13:27.775" v="5503" actId="478"/>
          <ac:picMkLst>
            <pc:docMk/>
            <pc:sldMk cId="1604396462" sldId="293"/>
            <ac:picMk id="5" creationId="{E02E322D-C16D-810B-FB49-834408E0F787}"/>
          </ac:picMkLst>
        </pc:picChg>
        <pc:picChg chg="add mod">
          <ac:chgData name="Václava Kačerová" userId="d0a2eb2c-e63c-4806-8a07-84edf659b587" providerId="ADAL" clId="{5B805FAF-680B-480A-A5E6-B5142218D44C}" dt="2022-05-20T15:14:02.672" v="5508" actId="1076"/>
          <ac:picMkLst>
            <pc:docMk/>
            <pc:sldMk cId="1604396462" sldId="293"/>
            <ac:picMk id="7" creationId="{AD72ACEC-9FC1-F946-F099-7B9985D99592}"/>
          </ac:picMkLst>
        </pc:picChg>
      </pc:sldChg>
      <pc:sldChg chg="addSp delSp modSp add mod">
        <pc:chgData name="Václava Kačerová" userId="d0a2eb2c-e63c-4806-8a07-84edf659b587" providerId="ADAL" clId="{5B805FAF-680B-480A-A5E6-B5142218D44C}" dt="2022-05-23T12:14:33.595" v="15388" actId="1076"/>
        <pc:sldMkLst>
          <pc:docMk/>
          <pc:sldMk cId="398405729" sldId="294"/>
        </pc:sldMkLst>
        <pc:spChg chg="mod">
          <ac:chgData name="Václava Kačerová" userId="d0a2eb2c-e63c-4806-8a07-84edf659b587" providerId="ADAL" clId="{5B805FAF-680B-480A-A5E6-B5142218D44C}" dt="2022-05-23T10:51:17.396" v="13854" actId="1076"/>
          <ac:spMkLst>
            <pc:docMk/>
            <pc:sldMk cId="398405729" sldId="294"/>
            <ac:spMk id="2" creationId="{554220BB-A725-F307-AAEA-E35B30C390A0}"/>
          </ac:spMkLst>
        </pc:spChg>
        <pc:spChg chg="mod">
          <ac:chgData name="Václava Kačerová" userId="d0a2eb2c-e63c-4806-8a07-84edf659b587" providerId="ADAL" clId="{5B805FAF-680B-480A-A5E6-B5142218D44C}" dt="2022-05-23T11:47:30.195" v="15131" actId="2711"/>
          <ac:spMkLst>
            <pc:docMk/>
            <pc:sldMk cId="398405729" sldId="294"/>
            <ac:spMk id="3" creationId="{95F17EF4-7F2D-CC09-B6E6-D1C9B1E23FA7}"/>
          </ac:spMkLst>
        </pc:spChg>
        <pc:spChg chg="mod">
          <ac:chgData name="Václava Kačerová" userId="d0a2eb2c-e63c-4806-8a07-84edf659b587" providerId="ADAL" clId="{5B805FAF-680B-480A-A5E6-B5142218D44C}" dt="2022-05-23T12:14:33.595" v="15388" actId="1076"/>
          <ac:spMkLst>
            <pc:docMk/>
            <pc:sldMk cId="398405729" sldId="294"/>
            <ac:spMk id="9" creationId="{A41E29FA-1FD2-5C91-FB80-FA4535CB1EC5}"/>
          </ac:spMkLst>
        </pc:spChg>
        <pc:picChg chg="add mod">
          <ac:chgData name="Václava Kačerová" userId="d0a2eb2c-e63c-4806-8a07-84edf659b587" providerId="ADAL" clId="{5B805FAF-680B-480A-A5E6-B5142218D44C}" dt="2022-05-23T09:38:00.454" v="10569" actId="1076"/>
          <ac:picMkLst>
            <pc:docMk/>
            <pc:sldMk cId="398405729" sldId="294"/>
            <ac:picMk id="5" creationId="{B10EA1B0-1578-B93A-86D7-EB1D9C3366E4}"/>
          </ac:picMkLst>
        </pc:picChg>
        <pc:picChg chg="add del">
          <ac:chgData name="Václava Kačerová" userId="d0a2eb2c-e63c-4806-8a07-84edf659b587" providerId="ADAL" clId="{5B805FAF-680B-480A-A5E6-B5142218D44C}" dt="2022-05-23T09:37:09.861" v="10563" actId="478"/>
          <ac:picMkLst>
            <pc:docMk/>
            <pc:sldMk cId="398405729" sldId="294"/>
            <ac:picMk id="8" creationId="{6C198B57-3AC5-2A0D-571B-58930CF5599A}"/>
          </ac:picMkLst>
        </pc:picChg>
      </pc:sldChg>
      <pc:sldChg chg="addSp delSp modSp add mod">
        <pc:chgData name="Václava Kačerová" userId="d0a2eb2c-e63c-4806-8a07-84edf659b587" providerId="ADAL" clId="{5B805FAF-680B-480A-A5E6-B5142218D44C}" dt="2022-05-24T11:16:39.258" v="15412" actId="1076"/>
        <pc:sldMkLst>
          <pc:docMk/>
          <pc:sldMk cId="563980396" sldId="295"/>
        </pc:sldMkLst>
        <pc:spChg chg="mod">
          <ac:chgData name="Václava Kačerová" userId="d0a2eb2c-e63c-4806-8a07-84edf659b587" providerId="ADAL" clId="{5B805FAF-680B-480A-A5E6-B5142218D44C}" dt="2022-05-20T15:17:25.617" v="5596" actId="1076"/>
          <ac:spMkLst>
            <pc:docMk/>
            <pc:sldMk cId="563980396" sldId="295"/>
            <ac:spMk id="2" creationId="{554220BB-A725-F307-AAEA-E35B30C390A0}"/>
          </ac:spMkLst>
        </pc:spChg>
        <pc:spChg chg="mod">
          <ac:chgData name="Václava Kačerová" userId="d0a2eb2c-e63c-4806-8a07-84edf659b587" providerId="ADAL" clId="{5B805FAF-680B-480A-A5E6-B5142218D44C}" dt="2022-05-23T11:48:46.009" v="15140" actId="20577"/>
          <ac:spMkLst>
            <pc:docMk/>
            <pc:sldMk cId="563980396" sldId="295"/>
            <ac:spMk id="3" creationId="{95F17EF4-7F2D-CC09-B6E6-D1C9B1E23FA7}"/>
          </ac:spMkLst>
        </pc:spChg>
        <pc:spChg chg="mod">
          <ac:chgData name="Václava Kačerová" userId="d0a2eb2c-e63c-4806-8a07-84edf659b587" providerId="ADAL" clId="{5B805FAF-680B-480A-A5E6-B5142218D44C}" dt="2022-05-24T11:16:39.258" v="15412" actId="1076"/>
          <ac:spMkLst>
            <pc:docMk/>
            <pc:sldMk cId="563980396" sldId="295"/>
            <ac:spMk id="9" creationId="{A41E29FA-1FD2-5C91-FB80-FA4535CB1EC5}"/>
          </ac:spMkLst>
        </pc:spChg>
        <pc:picChg chg="add del mod">
          <ac:chgData name="Václava Kačerová" userId="d0a2eb2c-e63c-4806-8a07-84edf659b587" providerId="ADAL" clId="{5B805FAF-680B-480A-A5E6-B5142218D44C}" dt="2022-05-23T09:55:34.406" v="10927" actId="478"/>
          <ac:picMkLst>
            <pc:docMk/>
            <pc:sldMk cId="563980396" sldId="295"/>
            <ac:picMk id="5" creationId="{3F245A81-765E-BCDF-8A5F-65AEF4F4CF45}"/>
          </ac:picMkLst>
        </pc:picChg>
        <pc:picChg chg="add mod">
          <ac:chgData name="Václava Kačerová" userId="d0a2eb2c-e63c-4806-8a07-84edf659b587" providerId="ADAL" clId="{5B805FAF-680B-480A-A5E6-B5142218D44C}" dt="2022-05-23T09:57:48.261" v="10952" actId="1076"/>
          <ac:picMkLst>
            <pc:docMk/>
            <pc:sldMk cId="563980396" sldId="295"/>
            <ac:picMk id="7" creationId="{5C00798F-66C4-624F-FC14-70BB472C5AF2}"/>
          </ac:picMkLst>
        </pc:picChg>
        <pc:picChg chg="del">
          <ac:chgData name="Václava Kačerová" userId="d0a2eb2c-e63c-4806-8a07-84edf659b587" providerId="ADAL" clId="{5B805FAF-680B-480A-A5E6-B5142218D44C}" dt="2022-05-23T09:54:53.430" v="10921" actId="478"/>
          <ac:picMkLst>
            <pc:docMk/>
            <pc:sldMk cId="563980396" sldId="295"/>
            <ac:picMk id="8" creationId="{6C198B57-3AC5-2A0D-571B-58930CF5599A}"/>
          </ac:picMkLst>
        </pc:picChg>
      </pc:sldChg>
      <pc:sldChg chg="addSp delSp modSp add mod">
        <pc:chgData name="Václava Kačerová" userId="d0a2eb2c-e63c-4806-8a07-84edf659b587" providerId="ADAL" clId="{5B805FAF-680B-480A-A5E6-B5142218D44C}" dt="2022-05-23T12:14:45.330" v="15390" actId="1076"/>
        <pc:sldMkLst>
          <pc:docMk/>
          <pc:sldMk cId="2198416213" sldId="296"/>
        </pc:sldMkLst>
        <pc:spChg chg="mod">
          <ac:chgData name="Václava Kačerová" userId="d0a2eb2c-e63c-4806-8a07-84edf659b587" providerId="ADAL" clId="{5B805FAF-680B-480A-A5E6-B5142218D44C}" dt="2022-05-20T15:18:51.103" v="5675" actId="20577"/>
          <ac:spMkLst>
            <pc:docMk/>
            <pc:sldMk cId="2198416213" sldId="296"/>
            <ac:spMk id="2" creationId="{554220BB-A725-F307-AAEA-E35B30C390A0}"/>
          </ac:spMkLst>
        </pc:spChg>
        <pc:spChg chg="mod">
          <ac:chgData name="Václava Kačerová" userId="d0a2eb2c-e63c-4806-8a07-84edf659b587" providerId="ADAL" clId="{5B805FAF-680B-480A-A5E6-B5142218D44C}" dt="2022-05-23T11:50:23.001" v="15186" actId="20577"/>
          <ac:spMkLst>
            <pc:docMk/>
            <pc:sldMk cId="2198416213" sldId="296"/>
            <ac:spMk id="3" creationId="{95F17EF4-7F2D-CC09-B6E6-D1C9B1E23FA7}"/>
          </ac:spMkLst>
        </pc:spChg>
        <pc:spChg chg="mod">
          <ac:chgData name="Václava Kačerová" userId="d0a2eb2c-e63c-4806-8a07-84edf659b587" providerId="ADAL" clId="{5B805FAF-680B-480A-A5E6-B5142218D44C}" dt="2022-05-23T12:14:45.330" v="15390" actId="1076"/>
          <ac:spMkLst>
            <pc:docMk/>
            <pc:sldMk cId="2198416213" sldId="296"/>
            <ac:spMk id="9" creationId="{A41E29FA-1FD2-5C91-FB80-FA4535CB1EC5}"/>
          </ac:spMkLst>
        </pc:spChg>
        <pc:picChg chg="add del mod">
          <ac:chgData name="Václava Kačerová" userId="d0a2eb2c-e63c-4806-8a07-84edf659b587" providerId="ADAL" clId="{5B805FAF-680B-480A-A5E6-B5142218D44C}" dt="2022-05-23T10:44:16.105" v="13210" actId="478"/>
          <ac:picMkLst>
            <pc:docMk/>
            <pc:sldMk cId="2198416213" sldId="296"/>
            <ac:picMk id="5" creationId="{B1982C21-EA6D-BB23-10E5-371925877C55}"/>
          </ac:picMkLst>
        </pc:picChg>
        <pc:picChg chg="add mod">
          <ac:chgData name="Václava Kačerová" userId="d0a2eb2c-e63c-4806-8a07-84edf659b587" providerId="ADAL" clId="{5B805FAF-680B-480A-A5E6-B5142218D44C}" dt="2022-05-23T10:45:08.707" v="13219" actId="1076"/>
          <ac:picMkLst>
            <pc:docMk/>
            <pc:sldMk cId="2198416213" sldId="296"/>
            <ac:picMk id="7" creationId="{2473A695-6748-6F13-B704-08FA98F11C8E}"/>
          </ac:picMkLst>
        </pc:picChg>
        <pc:picChg chg="del">
          <ac:chgData name="Václava Kačerová" userId="d0a2eb2c-e63c-4806-8a07-84edf659b587" providerId="ADAL" clId="{5B805FAF-680B-480A-A5E6-B5142218D44C}" dt="2022-05-23T10:07:17.416" v="11790" actId="478"/>
          <ac:picMkLst>
            <pc:docMk/>
            <pc:sldMk cId="2198416213" sldId="296"/>
            <ac:picMk id="8" creationId="{6C198B57-3AC5-2A0D-571B-58930CF5599A}"/>
          </ac:picMkLst>
        </pc:picChg>
      </pc:sldChg>
      <pc:sldChg chg="addSp delSp modSp add mod">
        <pc:chgData name="Václava Kačerová" userId="d0a2eb2c-e63c-4806-8a07-84edf659b587" providerId="ADAL" clId="{5B805FAF-680B-480A-A5E6-B5142218D44C}" dt="2022-05-25T07:21:53.267" v="15978" actId="20577"/>
        <pc:sldMkLst>
          <pc:docMk/>
          <pc:sldMk cId="2331152316" sldId="297"/>
        </pc:sldMkLst>
        <pc:spChg chg="mod">
          <ac:chgData name="Václava Kačerová" userId="d0a2eb2c-e63c-4806-8a07-84edf659b587" providerId="ADAL" clId="{5B805FAF-680B-480A-A5E6-B5142218D44C}" dt="2022-05-23T11:40:24.197" v="14944" actId="20577"/>
          <ac:spMkLst>
            <pc:docMk/>
            <pc:sldMk cId="2331152316" sldId="297"/>
            <ac:spMk id="2" creationId="{554220BB-A725-F307-AAEA-E35B30C390A0}"/>
          </ac:spMkLst>
        </pc:spChg>
        <pc:spChg chg="mod">
          <ac:chgData name="Václava Kačerová" userId="d0a2eb2c-e63c-4806-8a07-84edf659b587" providerId="ADAL" clId="{5B805FAF-680B-480A-A5E6-B5142218D44C}" dt="2022-05-25T07:21:53.267" v="15978" actId="20577"/>
          <ac:spMkLst>
            <pc:docMk/>
            <pc:sldMk cId="2331152316" sldId="297"/>
            <ac:spMk id="3" creationId="{95F17EF4-7F2D-CC09-B6E6-D1C9B1E23FA7}"/>
          </ac:spMkLst>
        </pc:spChg>
        <pc:spChg chg="mod">
          <ac:chgData name="Václava Kačerová" userId="d0a2eb2c-e63c-4806-8a07-84edf659b587" providerId="ADAL" clId="{5B805FAF-680B-480A-A5E6-B5142218D44C}" dt="2022-05-23T11:42:59.008" v="14981" actId="1076"/>
          <ac:spMkLst>
            <pc:docMk/>
            <pc:sldMk cId="2331152316" sldId="297"/>
            <ac:spMk id="9" creationId="{A41E29FA-1FD2-5C91-FB80-FA4535CB1EC5}"/>
          </ac:spMkLst>
        </pc:spChg>
        <pc:picChg chg="add mod">
          <ac:chgData name="Václava Kačerová" userId="d0a2eb2c-e63c-4806-8a07-84edf659b587" providerId="ADAL" clId="{5B805FAF-680B-480A-A5E6-B5142218D44C}" dt="2022-05-23T07:13:01.239" v="6236" actId="1076"/>
          <ac:picMkLst>
            <pc:docMk/>
            <pc:sldMk cId="2331152316" sldId="297"/>
            <ac:picMk id="5" creationId="{325F6EC1-2FED-19C5-3CA3-035CF30A6E30}"/>
          </ac:picMkLst>
        </pc:picChg>
        <pc:picChg chg="del">
          <ac:chgData name="Václava Kačerová" userId="d0a2eb2c-e63c-4806-8a07-84edf659b587" providerId="ADAL" clId="{5B805FAF-680B-480A-A5E6-B5142218D44C}" dt="2022-05-20T15:21:13.051" v="5749" actId="478"/>
          <ac:picMkLst>
            <pc:docMk/>
            <pc:sldMk cId="2331152316" sldId="297"/>
            <ac:picMk id="6" creationId="{CE69C23D-2B49-94C0-934D-4B2C19396061}"/>
          </ac:picMkLst>
        </pc:picChg>
      </pc:sldChg>
      <pc:sldChg chg="addSp delSp modSp add mod">
        <pc:chgData name="Václava Kačerová" userId="d0a2eb2c-e63c-4806-8a07-84edf659b587" providerId="ADAL" clId="{5B805FAF-680B-480A-A5E6-B5142218D44C}" dt="2022-05-23T12:14:54.682" v="15392" actId="1076"/>
        <pc:sldMkLst>
          <pc:docMk/>
          <pc:sldMk cId="3251864318" sldId="298"/>
        </pc:sldMkLst>
        <pc:spChg chg="mod">
          <ac:chgData name="Václava Kačerová" userId="d0a2eb2c-e63c-4806-8a07-84edf659b587" providerId="ADAL" clId="{5B805FAF-680B-480A-A5E6-B5142218D44C}" dt="2022-05-23T10:51:45.220" v="13855" actId="1076"/>
          <ac:spMkLst>
            <pc:docMk/>
            <pc:sldMk cId="3251864318" sldId="298"/>
            <ac:spMk id="2" creationId="{554220BB-A725-F307-AAEA-E35B30C390A0}"/>
          </ac:spMkLst>
        </pc:spChg>
        <pc:spChg chg="mod">
          <ac:chgData name="Václava Kačerová" userId="d0a2eb2c-e63c-4806-8a07-84edf659b587" providerId="ADAL" clId="{5B805FAF-680B-480A-A5E6-B5142218D44C}" dt="2022-05-23T12:04:48.329" v="15345" actId="20577"/>
          <ac:spMkLst>
            <pc:docMk/>
            <pc:sldMk cId="3251864318" sldId="298"/>
            <ac:spMk id="3" creationId="{95F17EF4-7F2D-CC09-B6E6-D1C9B1E23FA7}"/>
          </ac:spMkLst>
        </pc:spChg>
        <pc:spChg chg="mod">
          <ac:chgData name="Václava Kačerová" userId="d0a2eb2c-e63c-4806-8a07-84edf659b587" providerId="ADAL" clId="{5B805FAF-680B-480A-A5E6-B5142218D44C}" dt="2022-05-23T12:14:54.682" v="15392" actId="1076"/>
          <ac:spMkLst>
            <pc:docMk/>
            <pc:sldMk cId="3251864318" sldId="298"/>
            <ac:spMk id="9" creationId="{A41E29FA-1FD2-5C91-FB80-FA4535CB1EC5}"/>
          </ac:spMkLst>
        </pc:spChg>
        <pc:picChg chg="add mod">
          <ac:chgData name="Václava Kačerová" userId="d0a2eb2c-e63c-4806-8a07-84edf659b587" providerId="ADAL" clId="{5B805FAF-680B-480A-A5E6-B5142218D44C}" dt="2022-05-20T15:22:53.290" v="5797" actId="1076"/>
          <ac:picMkLst>
            <pc:docMk/>
            <pc:sldMk cId="3251864318" sldId="298"/>
            <ac:picMk id="5" creationId="{1BBB6EEF-DD3A-61F8-8096-C84429344127}"/>
          </ac:picMkLst>
        </pc:picChg>
        <pc:picChg chg="del">
          <ac:chgData name="Václava Kačerová" userId="d0a2eb2c-e63c-4806-8a07-84edf659b587" providerId="ADAL" clId="{5B805FAF-680B-480A-A5E6-B5142218D44C}" dt="2022-05-20T15:22:16.025" v="5792" actId="478"/>
          <ac:picMkLst>
            <pc:docMk/>
            <pc:sldMk cId="3251864318" sldId="298"/>
            <ac:picMk id="8" creationId="{6C198B57-3AC5-2A0D-571B-58930CF5599A}"/>
          </ac:picMkLst>
        </pc:picChg>
      </pc:sldChg>
      <pc:sldChg chg="addSp delSp modSp add mod">
        <pc:chgData name="Václava Kačerová" userId="d0a2eb2c-e63c-4806-8a07-84edf659b587" providerId="ADAL" clId="{5B805FAF-680B-480A-A5E6-B5142218D44C}" dt="2022-05-25T07:23:22.025" v="15992" actId="1076"/>
        <pc:sldMkLst>
          <pc:docMk/>
          <pc:sldMk cId="3926210144" sldId="299"/>
        </pc:sldMkLst>
        <pc:spChg chg="mod">
          <ac:chgData name="Václava Kačerová" userId="d0a2eb2c-e63c-4806-8a07-84edf659b587" providerId="ADAL" clId="{5B805FAF-680B-480A-A5E6-B5142218D44C}" dt="2022-05-23T07:48:16.175" v="6670" actId="20577"/>
          <ac:spMkLst>
            <pc:docMk/>
            <pc:sldMk cId="3926210144" sldId="299"/>
            <ac:spMk id="2" creationId="{554220BB-A725-F307-AAEA-E35B30C390A0}"/>
          </ac:spMkLst>
        </pc:spChg>
        <pc:spChg chg="mod">
          <ac:chgData name="Václava Kačerová" userId="d0a2eb2c-e63c-4806-8a07-84edf659b587" providerId="ADAL" clId="{5B805FAF-680B-480A-A5E6-B5142218D44C}" dt="2022-05-25T07:22:18.626" v="15982" actId="27636"/>
          <ac:spMkLst>
            <pc:docMk/>
            <pc:sldMk cId="3926210144" sldId="299"/>
            <ac:spMk id="3" creationId="{95F17EF4-7F2D-CC09-B6E6-D1C9B1E23FA7}"/>
          </ac:spMkLst>
        </pc:spChg>
        <pc:spChg chg="mod">
          <ac:chgData name="Václava Kačerová" userId="d0a2eb2c-e63c-4806-8a07-84edf659b587" providerId="ADAL" clId="{5B805FAF-680B-480A-A5E6-B5142218D44C}" dt="2022-05-25T07:23:22.025" v="15992" actId="1076"/>
          <ac:spMkLst>
            <pc:docMk/>
            <pc:sldMk cId="3926210144" sldId="299"/>
            <ac:spMk id="9" creationId="{A41E29FA-1FD2-5C91-FB80-FA4535CB1EC5}"/>
          </ac:spMkLst>
        </pc:spChg>
        <pc:picChg chg="add del">
          <ac:chgData name="Václava Kačerová" userId="d0a2eb2c-e63c-4806-8a07-84edf659b587" providerId="ADAL" clId="{5B805FAF-680B-480A-A5E6-B5142218D44C}" dt="2022-05-20T15:26:33.477" v="6037" actId="478"/>
          <ac:picMkLst>
            <pc:docMk/>
            <pc:sldMk cId="3926210144" sldId="299"/>
            <ac:picMk id="5" creationId="{325F6EC1-2FED-19C5-3CA3-035CF30A6E30}"/>
          </ac:picMkLst>
        </pc:picChg>
        <pc:picChg chg="add mod">
          <ac:chgData name="Václava Kačerová" userId="d0a2eb2c-e63c-4806-8a07-84edf659b587" providerId="ADAL" clId="{5B805FAF-680B-480A-A5E6-B5142218D44C}" dt="2022-05-25T07:23:11.699" v="15990" actId="1076"/>
          <ac:picMkLst>
            <pc:docMk/>
            <pc:sldMk cId="3926210144" sldId="299"/>
            <ac:picMk id="5" creationId="{F7DE2286-7855-9E47-01A6-A450D8C34DE9}"/>
          </ac:picMkLst>
        </pc:picChg>
        <pc:picChg chg="add del mod">
          <ac:chgData name="Václava Kačerová" userId="d0a2eb2c-e63c-4806-8a07-84edf659b587" providerId="ADAL" clId="{5B805FAF-680B-480A-A5E6-B5142218D44C}" dt="2022-05-25T07:22:12.813" v="15980" actId="478"/>
          <ac:picMkLst>
            <pc:docMk/>
            <pc:sldMk cId="3926210144" sldId="299"/>
            <ac:picMk id="6" creationId="{F0C63DFD-D7AD-7FBC-195F-BB7123716CB5}"/>
          </ac:picMkLst>
        </pc:picChg>
      </pc:sldChg>
      <pc:sldChg chg="addSp delSp modSp add mod">
        <pc:chgData name="Václava Kačerová" userId="d0a2eb2c-e63c-4806-8a07-84edf659b587" providerId="ADAL" clId="{5B805FAF-680B-480A-A5E6-B5142218D44C}" dt="2022-05-24T11:17:26.626" v="15419" actId="20577"/>
        <pc:sldMkLst>
          <pc:docMk/>
          <pc:sldMk cId="82516190" sldId="300"/>
        </pc:sldMkLst>
        <pc:spChg chg="mod">
          <ac:chgData name="Václava Kačerová" userId="d0a2eb2c-e63c-4806-8a07-84edf659b587" providerId="ADAL" clId="{5B805FAF-680B-480A-A5E6-B5142218D44C}" dt="2022-05-24T11:17:26.626" v="15419" actId="20577"/>
          <ac:spMkLst>
            <pc:docMk/>
            <pc:sldMk cId="82516190" sldId="300"/>
            <ac:spMk id="2" creationId="{554220BB-A725-F307-AAEA-E35B30C390A0}"/>
          </ac:spMkLst>
        </pc:spChg>
        <pc:spChg chg="mod">
          <ac:chgData name="Václava Kačerová" userId="d0a2eb2c-e63c-4806-8a07-84edf659b587" providerId="ADAL" clId="{5B805FAF-680B-480A-A5E6-B5142218D44C}" dt="2022-05-23T12:06:10.586" v="15380" actId="20577"/>
          <ac:spMkLst>
            <pc:docMk/>
            <pc:sldMk cId="82516190" sldId="300"/>
            <ac:spMk id="3" creationId="{95F17EF4-7F2D-CC09-B6E6-D1C9B1E23FA7}"/>
          </ac:spMkLst>
        </pc:spChg>
        <pc:spChg chg="mod">
          <ac:chgData name="Václava Kačerová" userId="d0a2eb2c-e63c-4806-8a07-84edf659b587" providerId="ADAL" clId="{5B805FAF-680B-480A-A5E6-B5142218D44C}" dt="2022-05-23T12:35:05.020" v="15395" actId="1076"/>
          <ac:spMkLst>
            <pc:docMk/>
            <pc:sldMk cId="82516190" sldId="300"/>
            <ac:spMk id="9" creationId="{A41E29FA-1FD2-5C91-FB80-FA4535CB1EC5}"/>
          </ac:spMkLst>
        </pc:spChg>
        <pc:picChg chg="del">
          <ac:chgData name="Václava Kačerová" userId="d0a2eb2c-e63c-4806-8a07-84edf659b587" providerId="ADAL" clId="{5B805FAF-680B-480A-A5E6-B5142218D44C}" dt="2022-05-23T09:35:24.311" v="10539" actId="478"/>
          <ac:picMkLst>
            <pc:docMk/>
            <pc:sldMk cId="82516190" sldId="300"/>
            <ac:picMk id="5" creationId="{15E61E6A-DF19-8C8C-3409-187283408870}"/>
          </ac:picMkLst>
        </pc:picChg>
        <pc:picChg chg="add mod">
          <ac:chgData name="Václava Kačerová" userId="d0a2eb2c-e63c-4806-8a07-84edf659b587" providerId="ADAL" clId="{5B805FAF-680B-480A-A5E6-B5142218D44C}" dt="2022-05-23T10:08:39.532" v="11801" actId="1076"/>
          <ac:picMkLst>
            <pc:docMk/>
            <pc:sldMk cId="82516190" sldId="300"/>
            <ac:picMk id="6" creationId="{2831FA50-D7BB-EC14-D66B-3CF305427513}"/>
          </ac:picMkLst>
        </pc:picChg>
      </pc:sldChg>
      <pc:sldChg chg="addSp delSp modSp add mod">
        <pc:chgData name="Václava Kačerová" userId="d0a2eb2c-e63c-4806-8a07-84edf659b587" providerId="ADAL" clId="{5B805FAF-680B-480A-A5E6-B5142218D44C}" dt="2022-05-23T12:14:18.235" v="15385" actId="1076"/>
        <pc:sldMkLst>
          <pc:docMk/>
          <pc:sldMk cId="1201543960" sldId="301"/>
        </pc:sldMkLst>
        <pc:spChg chg="mod">
          <ac:chgData name="Václava Kačerová" userId="d0a2eb2c-e63c-4806-8a07-84edf659b587" providerId="ADAL" clId="{5B805FAF-680B-480A-A5E6-B5142218D44C}" dt="2022-05-23T11:43:25.903" v="14983" actId="1076"/>
          <ac:spMkLst>
            <pc:docMk/>
            <pc:sldMk cId="1201543960" sldId="301"/>
            <ac:spMk id="2" creationId="{554220BB-A725-F307-AAEA-E35B30C390A0}"/>
          </ac:spMkLst>
        </pc:spChg>
        <pc:spChg chg="mod">
          <ac:chgData name="Václava Kačerová" userId="d0a2eb2c-e63c-4806-8a07-84edf659b587" providerId="ADAL" clId="{5B805FAF-680B-480A-A5E6-B5142218D44C}" dt="2022-05-23T11:44:18.213" v="14988" actId="20577"/>
          <ac:spMkLst>
            <pc:docMk/>
            <pc:sldMk cId="1201543960" sldId="301"/>
            <ac:spMk id="3" creationId="{95F17EF4-7F2D-CC09-B6E6-D1C9B1E23FA7}"/>
          </ac:spMkLst>
        </pc:spChg>
        <pc:spChg chg="mod">
          <ac:chgData name="Václava Kačerová" userId="d0a2eb2c-e63c-4806-8a07-84edf659b587" providerId="ADAL" clId="{5B805FAF-680B-480A-A5E6-B5142218D44C}" dt="2022-05-23T12:14:18.235" v="15385" actId="1076"/>
          <ac:spMkLst>
            <pc:docMk/>
            <pc:sldMk cId="1201543960" sldId="301"/>
            <ac:spMk id="9" creationId="{A41E29FA-1FD2-5C91-FB80-FA4535CB1EC5}"/>
          </ac:spMkLst>
        </pc:spChg>
        <pc:picChg chg="del">
          <ac:chgData name="Václava Kačerová" userId="d0a2eb2c-e63c-4806-8a07-84edf659b587" providerId="ADAL" clId="{5B805FAF-680B-480A-A5E6-B5142218D44C}" dt="2022-05-23T08:51:24.723" v="9199" actId="478"/>
          <ac:picMkLst>
            <pc:docMk/>
            <pc:sldMk cId="1201543960" sldId="301"/>
            <ac:picMk id="5" creationId="{325F6EC1-2FED-19C5-3CA3-035CF30A6E30}"/>
          </ac:picMkLst>
        </pc:picChg>
        <pc:picChg chg="add mod">
          <ac:chgData name="Václava Kačerová" userId="d0a2eb2c-e63c-4806-8a07-84edf659b587" providerId="ADAL" clId="{5B805FAF-680B-480A-A5E6-B5142218D44C}" dt="2022-05-23T09:02:23.027" v="9332" actId="1076"/>
          <ac:picMkLst>
            <pc:docMk/>
            <pc:sldMk cId="1201543960" sldId="301"/>
            <ac:picMk id="6" creationId="{14921373-318B-4DD0-D774-C8BDBDCE2C84}"/>
          </ac:picMkLst>
        </pc:picChg>
      </pc:sldChg>
      <pc:sldChg chg="modSp add mod">
        <pc:chgData name="Václava Kačerová" userId="d0a2eb2c-e63c-4806-8a07-84edf659b587" providerId="ADAL" clId="{5B805FAF-680B-480A-A5E6-B5142218D44C}" dt="2022-05-23T12:14:50.034" v="15391" actId="1076"/>
        <pc:sldMkLst>
          <pc:docMk/>
          <pc:sldMk cId="1624430829" sldId="302"/>
        </pc:sldMkLst>
        <pc:spChg chg="mod">
          <ac:chgData name="Václava Kačerová" userId="d0a2eb2c-e63c-4806-8a07-84edf659b587" providerId="ADAL" clId="{5B805FAF-680B-480A-A5E6-B5142218D44C}" dt="2022-05-23T12:03:27.623" v="15288" actId="20577"/>
          <ac:spMkLst>
            <pc:docMk/>
            <pc:sldMk cId="1624430829" sldId="302"/>
            <ac:spMk id="3" creationId="{95F17EF4-7F2D-CC09-B6E6-D1C9B1E23FA7}"/>
          </ac:spMkLst>
        </pc:spChg>
        <pc:spChg chg="mod">
          <ac:chgData name="Václava Kačerová" userId="d0a2eb2c-e63c-4806-8a07-84edf659b587" providerId="ADAL" clId="{5B805FAF-680B-480A-A5E6-B5142218D44C}" dt="2022-05-23T12:14:50.034" v="15391" actId="1076"/>
          <ac:spMkLst>
            <pc:docMk/>
            <pc:sldMk cId="1624430829" sldId="302"/>
            <ac:spMk id="9" creationId="{A41E29FA-1FD2-5C91-FB80-FA4535CB1EC5}"/>
          </ac:spMkLst>
        </pc:spChg>
      </pc:sldChg>
      <pc:sldChg chg="addSp delSp modSp add del mod">
        <pc:chgData name="Václava Kačerová" userId="d0a2eb2c-e63c-4806-8a07-84edf659b587" providerId="ADAL" clId="{5B805FAF-680B-480A-A5E6-B5142218D44C}" dt="2022-05-24T12:24:29.132" v="15932" actId="47"/>
        <pc:sldMkLst>
          <pc:docMk/>
          <pc:sldMk cId="1627069373" sldId="308"/>
        </pc:sldMkLst>
        <pc:spChg chg="mod">
          <ac:chgData name="Václava Kačerová" userId="d0a2eb2c-e63c-4806-8a07-84edf659b587" providerId="ADAL" clId="{5B805FAF-680B-480A-A5E6-B5142218D44C}" dt="2022-05-24T11:25:23.320" v="15756" actId="20577"/>
          <ac:spMkLst>
            <pc:docMk/>
            <pc:sldMk cId="1627069373" sldId="308"/>
            <ac:spMk id="2" creationId="{554220BB-A725-F307-AAEA-E35B30C390A0}"/>
          </ac:spMkLst>
        </pc:spChg>
        <pc:spChg chg="mod">
          <ac:chgData name="Václava Kačerová" userId="d0a2eb2c-e63c-4806-8a07-84edf659b587" providerId="ADAL" clId="{5B805FAF-680B-480A-A5E6-B5142218D44C}" dt="2022-05-24T12:17:05.951" v="15828" actId="14100"/>
          <ac:spMkLst>
            <pc:docMk/>
            <pc:sldMk cId="1627069373" sldId="308"/>
            <ac:spMk id="3" creationId="{95F17EF4-7F2D-CC09-B6E6-D1C9B1E23FA7}"/>
          </ac:spMkLst>
        </pc:spChg>
        <pc:spChg chg="del mod">
          <ac:chgData name="Václava Kačerová" userId="d0a2eb2c-e63c-4806-8a07-84edf659b587" providerId="ADAL" clId="{5B805FAF-680B-480A-A5E6-B5142218D44C}" dt="2022-05-24T12:17:01.530" v="15827" actId="478"/>
          <ac:spMkLst>
            <pc:docMk/>
            <pc:sldMk cId="1627069373" sldId="308"/>
            <ac:spMk id="9" creationId="{A41E29FA-1FD2-5C91-FB80-FA4535CB1EC5}"/>
          </ac:spMkLst>
        </pc:spChg>
        <pc:picChg chg="add del mod">
          <ac:chgData name="Václava Kačerová" userId="d0a2eb2c-e63c-4806-8a07-84edf659b587" providerId="ADAL" clId="{5B805FAF-680B-480A-A5E6-B5142218D44C}" dt="2022-05-24T12:16:52.247" v="15821" actId="478"/>
          <ac:picMkLst>
            <pc:docMk/>
            <pc:sldMk cId="1627069373" sldId="308"/>
            <ac:picMk id="5" creationId="{F99AA20C-64B1-55FA-176E-96143CA2D803}"/>
          </ac:picMkLst>
        </pc:picChg>
        <pc:picChg chg="del">
          <ac:chgData name="Václava Kačerová" userId="d0a2eb2c-e63c-4806-8a07-84edf659b587" providerId="ADAL" clId="{5B805FAF-680B-480A-A5E6-B5142218D44C}" dt="2022-05-24T10:55:12.276" v="15399" actId="478"/>
          <ac:picMkLst>
            <pc:docMk/>
            <pc:sldMk cId="1627069373" sldId="308"/>
            <ac:picMk id="6" creationId="{2831FA50-D7BB-EC14-D66B-3CF305427513}"/>
          </ac:picMkLst>
        </pc:picChg>
      </pc:sldChg>
      <pc:sldChg chg="addSp modSp new mod">
        <pc:chgData name="Václava Kačerová" userId="d0a2eb2c-e63c-4806-8a07-84edf659b587" providerId="ADAL" clId="{5B805FAF-680B-480A-A5E6-B5142218D44C}" dt="2022-05-24T12:23:59.547" v="15931" actId="113"/>
        <pc:sldMkLst>
          <pc:docMk/>
          <pc:sldMk cId="1083384208" sldId="309"/>
        </pc:sldMkLst>
        <pc:spChg chg="mod">
          <ac:chgData name="Václava Kačerová" userId="d0a2eb2c-e63c-4806-8a07-84edf659b587" providerId="ADAL" clId="{5B805FAF-680B-480A-A5E6-B5142218D44C}" dt="2022-05-24T12:23:09.632" v="15924" actId="1076"/>
          <ac:spMkLst>
            <pc:docMk/>
            <pc:sldMk cId="1083384208" sldId="309"/>
            <ac:spMk id="2" creationId="{F7E61C5D-EBC0-970D-3568-31532B869FF7}"/>
          </ac:spMkLst>
        </pc:spChg>
        <pc:spChg chg="mod">
          <ac:chgData name="Václava Kačerová" userId="d0a2eb2c-e63c-4806-8a07-84edf659b587" providerId="ADAL" clId="{5B805FAF-680B-480A-A5E6-B5142218D44C}" dt="2022-05-24T12:23:15.976" v="15927" actId="1076"/>
          <ac:spMkLst>
            <pc:docMk/>
            <pc:sldMk cId="1083384208" sldId="309"/>
            <ac:spMk id="3" creationId="{954EBDD1-02A7-051D-2E14-AD633C2E4D05}"/>
          </ac:spMkLst>
        </pc:spChg>
        <pc:spChg chg="mod">
          <ac:chgData name="Václava Kačerová" userId="d0a2eb2c-e63c-4806-8a07-84edf659b587" providerId="ADAL" clId="{5B805FAF-680B-480A-A5E6-B5142218D44C}" dt="2022-05-24T12:23:56.690" v="15930" actId="113"/>
          <ac:spMkLst>
            <pc:docMk/>
            <pc:sldMk cId="1083384208" sldId="309"/>
            <ac:spMk id="4" creationId="{6DA2BD45-AA82-AA11-8CC8-7D9174A9781A}"/>
          </ac:spMkLst>
        </pc:spChg>
        <pc:spChg chg="add mod">
          <ac:chgData name="Václava Kačerová" userId="d0a2eb2c-e63c-4806-8a07-84edf659b587" providerId="ADAL" clId="{5B805FAF-680B-480A-A5E6-B5142218D44C}" dt="2022-05-24T12:23:59.547" v="15931" actId="113"/>
          <ac:spMkLst>
            <pc:docMk/>
            <pc:sldMk cId="1083384208" sldId="309"/>
            <ac:spMk id="6" creationId="{575534B0-88CA-E0DB-64B3-58B12B07C273}"/>
          </ac:spMkLst>
        </pc:spChg>
      </pc:sldChg>
      <pc:sldChg chg="new del">
        <pc:chgData name="Václava Kačerová" userId="d0a2eb2c-e63c-4806-8a07-84edf659b587" providerId="ADAL" clId="{5B805FAF-680B-480A-A5E6-B5142218D44C}" dt="2022-05-24T12:17:29.739" v="15830" actId="680"/>
        <pc:sldMkLst>
          <pc:docMk/>
          <pc:sldMk cId="3848143646" sldId="309"/>
        </pc:sldMkLst>
      </pc:sldChg>
    </pc:docChg>
  </pc:docChgLst>
  <pc:docChgLst>
    <pc:chgData name="Zdeňka Tulachová" userId="b28dcc6c-f382-44c5-8e3c-bf7442680ff9" providerId="ADAL" clId="{E1365B73-F934-46C8-86D1-3E5F2C44A096}"/>
    <pc:docChg chg="modSld">
      <pc:chgData name="Zdeňka Tulachová" userId="b28dcc6c-f382-44c5-8e3c-bf7442680ff9" providerId="ADAL" clId="{E1365B73-F934-46C8-86D1-3E5F2C44A096}" dt="2023-11-24T10:31:10.870" v="24" actId="20577"/>
      <pc:docMkLst>
        <pc:docMk/>
      </pc:docMkLst>
      <pc:sldChg chg="modSp mod">
        <pc:chgData name="Zdeňka Tulachová" userId="b28dcc6c-f382-44c5-8e3c-bf7442680ff9" providerId="ADAL" clId="{E1365B73-F934-46C8-86D1-3E5F2C44A096}" dt="2023-11-24T10:31:10.870" v="24" actId="20577"/>
        <pc:sldMkLst>
          <pc:docMk/>
          <pc:sldMk cId="1607698382" sldId="270"/>
        </pc:sldMkLst>
        <pc:spChg chg="mod">
          <ac:chgData name="Zdeňka Tulachová" userId="b28dcc6c-f382-44c5-8e3c-bf7442680ff9" providerId="ADAL" clId="{E1365B73-F934-46C8-86D1-3E5F2C44A096}" dt="2023-11-24T10:31:10.870" v="24" actId="20577"/>
          <ac:spMkLst>
            <pc:docMk/>
            <pc:sldMk cId="1607698382" sldId="270"/>
            <ac:spMk id="2" creationId="{FCF1592B-707C-E528-194B-D359BF949196}"/>
          </ac:spMkLst>
        </pc:spChg>
      </pc:sldChg>
    </pc:docChg>
  </pc:docChgLst>
  <pc:docChgLst>
    <pc:chgData name="Zdeňka Tulachová" userId="b28dcc6c-f382-44c5-8e3c-bf7442680ff9" providerId="ADAL" clId="{EE4D70A6-F937-4C38-9E42-42773864CCDF}"/>
    <pc:docChg chg="undo custSel addSld delSld modSld sldOrd modNotesMaster modHandout">
      <pc:chgData name="Zdeňka Tulachová" userId="b28dcc6c-f382-44c5-8e3c-bf7442680ff9" providerId="ADAL" clId="{EE4D70A6-F937-4C38-9E42-42773864CCDF}" dt="2022-06-27T12:48:56.287" v="3545" actId="113"/>
      <pc:docMkLst>
        <pc:docMk/>
      </pc:docMkLst>
      <pc:sldChg chg="del">
        <pc:chgData name="Zdeňka Tulachová" userId="b28dcc6c-f382-44c5-8e3c-bf7442680ff9" providerId="ADAL" clId="{EE4D70A6-F937-4C38-9E42-42773864CCDF}" dt="2022-06-22T11:02:51.069" v="15" actId="2696"/>
        <pc:sldMkLst>
          <pc:docMk/>
          <pc:sldMk cId="3639872359" sldId="258"/>
        </pc:sldMkLst>
      </pc:sldChg>
      <pc:sldChg chg="modSp mod">
        <pc:chgData name="Zdeňka Tulachová" userId="b28dcc6c-f382-44c5-8e3c-bf7442680ff9" providerId="ADAL" clId="{EE4D70A6-F937-4C38-9E42-42773864CCDF}" dt="2022-06-22T11:49:02.340" v="1132" actId="14100"/>
        <pc:sldMkLst>
          <pc:docMk/>
          <pc:sldMk cId="1607698382" sldId="270"/>
        </pc:sldMkLst>
        <pc:spChg chg="mod">
          <ac:chgData name="Zdeňka Tulachová" userId="b28dcc6c-f382-44c5-8e3c-bf7442680ff9" providerId="ADAL" clId="{EE4D70A6-F937-4C38-9E42-42773864CCDF}" dt="2022-06-22T11:49:02.340" v="1132" actId="14100"/>
          <ac:spMkLst>
            <pc:docMk/>
            <pc:sldMk cId="1607698382" sldId="270"/>
            <ac:spMk id="2" creationId="{FCF1592B-707C-E528-194B-D359BF949196}"/>
          </ac:spMkLst>
        </pc:spChg>
      </pc:sldChg>
      <pc:sldChg chg="modSp mod">
        <pc:chgData name="Zdeňka Tulachová" userId="b28dcc6c-f382-44c5-8e3c-bf7442680ff9" providerId="ADAL" clId="{EE4D70A6-F937-4C38-9E42-42773864CCDF}" dt="2022-06-22T13:02:50.009" v="3326" actId="20577"/>
        <pc:sldMkLst>
          <pc:docMk/>
          <pc:sldMk cId="2751677063" sldId="272"/>
        </pc:sldMkLst>
        <pc:spChg chg="mod">
          <ac:chgData name="Zdeňka Tulachová" userId="b28dcc6c-f382-44c5-8e3c-bf7442680ff9" providerId="ADAL" clId="{EE4D70A6-F937-4C38-9E42-42773864CCDF}" dt="2022-06-22T13:02:50.009" v="3326" actId="20577"/>
          <ac:spMkLst>
            <pc:docMk/>
            <pc:sldMk cId="2751677063" sldId="272"/>
            <ac:spMk id="3" creationId="{284D112A-EA9B-CF96-115D-283E4F8AAF63}"/>
          </ac:spMkLst>
        </pc:spChg>
      </pc:sldChg>
      <pc:sldChg chg="modSp mod">
        <pc:chgData name="Zdeňka Tulachová" userId="b28dcc6c-f382-44c5-8e3c-bf7442680ff9" providerId="ADAL" clId="{EE4D70A6-F937-4C38-9E42-42773864CCDF}" dt="2022-06-22T12:41:29.307" v="3227" actId="20577"/>
        <pc:sldMkLst>
          <pc:docMk/>
          <pc:sldMk cId="3854720300" sldId="274"/>
        </pc:sldMkLst>
        <pc:spChg chg="mod">
          <ac:chgData name="Zdeňka Tulachová" userId="b28dcc6c-f382-44c5-8e3c-bf7442680ff9" providerId="ADAL" clId="{EE4D70A6-F937-4C38-9E42-42773864CCDF}" dt="2022-06-22T12:41:29.307" v="3227" actId="20577"/>
          <ac:spMkLst>
            <pc:docMk/>
            <pc:sldMk cId="3854720300" sldId="274"/>
            <ac:spMk id="3" creationId="{95F17EF4-7F2D-CC09-B6E6-D1C9B1E23FA7}"/>
          </ac:spMkLst>
        </pc:spChg>
      </pc:sldChg>
      <pc:sldChg chg="del">
        <pc:chgData name="Zdeňka Tulachová" userId="b28dcc6c-f382-44c5-8e3c-bf7442680ff9" providerId="ADAL" clId="{EE4D70A6-F937-4C38-9E42-42773864CCDF}" dt="2022-06-22T11:06:06.591" v="101" actId="2696"/>
        <pc:sldMkLst>
          <pc:docMk/>
          <pc:sldMk cId="483422715" sldId="275"/>
        </pc:sldMkLst>
      </pc:sldChg>
      <pc:sldChg chg="modSp mod ord">
        <pc:chgData name="Zdeňka Tulachová" userId="b28dcc6c-f382-44c5-8e3c-bf7442680ff9" providerId="ADAL" clId="{EE4D70A6-F937-4C38-9E42-42773864CCDF}" dt="2022-06-27T08:20:23.437" v="3543" actId="255"/>
        <pc:sldMkLst>
          <pc:docMk/>
          <pc:sldMk cId="3753083236" sldId="276"/>
        </pc:sldMkLst>
        <pc:spChg chg="mod">
          <ac:chgData name="Zdeňka Tulachová" userId="b28dcc6c-f382-44c5-8e3c-bf7442680ff9" providerId="ADAL" clId="{EE4D70A6-F937-4C38-9E42-42773864CCDF}" dt="2022-06-27T08:20:23.437" v="3543" actId="255"/>
          <ac:spMkLst>
            <pc:docMk/>
            <pc:sldMk cId="3753083236" sldId="276"/>
            <ac:spMk id="3" creationId="{95F17EF4-7F2D-CC09-B6E6-D1C9B1E23FA7}"/>
          </ac:spMkLst>
        </pc:spChg>
      </pc:sldChg>
      <pc:sldChg chg="addSp delSp modSp mod ord">
        <pc:chgData name="Zdeňka Tulachová" userId="b28dcc6c-f382-44c5-8e3c-bf7442680ff9" providerId="ADAL" clId="{EE4D70A6-F937-4C38-9E42-42773864CCDF}" dt="2022-06-27T08:20:14.580" v="3542" actId="27636"/>
        <pc:sldMkLst>
          <pc:docMk/>
          <pc:sldMk cId="1578656597" sldId="278"/>
        </pc:sldMkLst>
        <pc:spChg chg="mod">
          <ac:chgData name="Zdeňka Tulachová" userId="b28dcc6c-f382-44c5-8e3c-bf7442680ff9" providerId="ADAL" clId="{EE4D70A6-F937-4C38-9E42-42773864CCDF}" dt="2022-06-27T08:20:14.580" v="3542" actId="27636"/>
          <ac:spMkLst>
            <pc:docMk/>
            <pc:sldMk cId="1578656597" sldId="278"/>
            <ac:spMk id="3" creationId="{95F17EF4-7F2D-CC09-B6E6-D1C9B1E23FA7}"/>
          </ac:spMkLst>
        </pc:spChg>
        <pc:spChg chg="add del">
          <ac:chgData name="Zdeňka Tulachová" userId="b28dcc6c-f382-44c5-8e3c-bf7442680ff9" providerId="ADAL" clId="{EE4D70A6-F937-4C38-9E42-42773864CCDF}" dt="2022-06-22T12:23:08.073" v="2119"/>
          <ac:spMkLst>
            <pc:docMk/>
            <pc:sldMk cId="1578656597" sldId="278"/>
            <ac:spMk id="4" creationId="{18599E63-2822-7941-FF07-8B013038CAF7}"/>
          </ac:spMkLst>
        </pc:spChg>
        <pc:spChg chg="add del mod">
          <ac:chgData name="Zdeňka Tulachová" userId="b28dcc6c-f382-44c5-8e3c-bf7442680ff9" providerId="ADAL" clId="{EE4D70A6-F937-4C38-9E42-42773864CCDF}" dt="2022-06-22T12:23:07.399" v="2118"/>
          <ac:spMkLst>
            <pc:docMk/>
            <pc:sldMk cId="1578656597" sldId="278"/>
            <ac:spMk id="5" creationId="{45DFFD15-F6F3-1F10-F519-E2D2EEA5F62A}"/>
          </ac:spMkLst>
        </pc:spChg>
        <pc:spChg chg="add del">
          <ac:chgData name="Zdeňka Tulachová" userId="b28dcc6c-f382-44c5-8e3c-bf7442680ff9" providerId="ADAL" clId="{EE4D70A6-F937-4C38-9E42-42773864CCDF}" dt="2022-06-22T12:23:35.199" v="2124"/>
          <ac:spMkLst>
            <pc:docMk/>
            <pc:sldMk cId="1578656597" sldId="278"/>
            <ac:spMk id="6" creationId="{6B9498AA-447B-EB43-ABF4-892B01BC630A}"/>
          </ac:spMkLst>
        </pc:spChg>
        <pc:picChg chg="add del">
          <ac:chgData name="Zdeňka Tulachová" userId="b28dcc6c-f382-44c5-8e3c-bf7442680ff9" providerId="ADAL" clId="{EE4D70A6-F937-4C38-9E42-42773864CCDF}" dt="2022-06-22T12:23:08.073" v="2119"/>
          <ac:picMkLst>
            <pc:docMk/>
            <pc:sldMk cId="1578656597" sldId="278"/>
            <ac:picMk id="1026" creationId="{154F2559-40FE-1239-C359-A75FB2F3BE64}"/>
          </ac:picMkLst>
        </pc:picChg>
        <pc:picChg chg="add del mod">
          <ac:chgData name="Zdeňka Tulachová" userId="b28dcc6c-f382-44c5-8e3c-bf7442680ff9" providerId="ADAL" clId="{EE4D70A6-F937-4C38-9E42-42773864CCDF}" dt="2022-06-22T12:23:07.399" v="2118"/>
          <ac:picMkLst>
            <pc:docMk/>
            <pc:sldMk cId="1578656597" sldId="278"/>
            <ac:picMk id="1028" creationId="{B62B0E02-A221-8CD3-9089-E3550BD07B0E}"/>
          </ac:picMkLst>
        </pc:picChg>
        <pc:picChg chg="add del">
          <ac:chgData name="Zdeňka Tulachová" userId="b28dcc6c-f382-44c5-8e3c-bf7442680ff9" providerId="ADAL" clId="{EE4D70A6-F937-4C38-9E42-42773864CCDF}" dt="2022-06-22T12:23:35.199" v="2124"/>
          <ac:picMkLst>
            <pc:docMk/>
            <pc:sldMk cId="1578656597" sldId="278"/>
            <ac:picMk id="1030" creationId="{70DF2042-93FF-F2B6-CAB1-1D2DCCBBBCE9}"/>
          </ac:picMkLst>
        </pc:picChg>
      </pc:sldChg>
      <pc:sldChg chg="del">
        <pc:chgData name="Zdeňka Tulachová" userId="b28dcc6c-f382-44c5-8e3c-bf7442680ff9" providerId="ADAL" clId="{EE4D70A6-F937-4C38-9E42-42773864CCDF}" dt="2022-06-22T11:09:27.055" v="125" actId="2696"/>
        <pc:sldMkLst>
          <pc:docMk/>
          <pc:sldMk cId="1257846969" sldId="279"/>
        </pc:sldMkLst>
      </pc:sldChg>
      <pc:sldChg chg="del">
        <pc:chgData name="Zdeňka Tulachová" userId="b28dcc6c-f382-44c5-8e3c-bf7442680ff9" providerId="ADAL" clId="{EE4D70A6-F937-4C38-9E42-42773864CCDF}" dt="2022-06-22T11:09:35.887" v="126" actId="2696"/>
        <pc:sldMkLst>
          <pc:docMk/>
          <pc:sldMk cId="3137397548" sldId="280"/>
        </pc:sldMkLst>
      </pc:sldChg>
      <pc:sldChg chg="modSp mod">
        <pc:chgData name="Zdeňka Tulachová" userId="b28dcc6c-f382-44c5-8e3c-bf7442680ff9" providerId="ADAL" clId="{EE4D70A6-F937-4C38-9E42-42773864CCDF}" dt="2022-06-22T12:04:13.188" v="1670" actId="20577"/>
        <pc:sldMkLst>
          <pc:docMk/>
          <pc:sldMk cId="359298367" sldId="281"/>
        </pc:sldMkLst>
        <pc:spChg chg="mod">
          <ac:chgData name="Zdeňka Tulachová" userId="b28dcc6c-f382-44c5-8e3c-bf7442680ff9" providerId="ADAL" clId="{EE4D70A6-F937-4C38-9E42-42773864CCDF}" dt="2022-06-22T12:04:13.188" v="1670" actId="20577"/>
          <ac:spMkLst>
            <pc:docMk/>
            <pc:sldMk cId="359298367" sldId="281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EE4D70A6-F937-4C38-9E42-42773864CCDF}" dt="2022-06-22T12:56:25.206" v="3319" actId="113"/>
        <pc:sldMkLst>
          <pc:docMk/>
          <pc:sldMk cId="3822096641" sldId="282"/>
        </pc:sldMkLst>
        <pc:spChg chg="mod">
          <ac:chgData name="Zdeňka Tulachová" userId="b28dcc6c-f382-44c5-8e3c-bf7442680ff9" providerId="ADAL" clId="{EE4D70A6-F937-4C38-9E42-42773864CCDF}" dt="2022-06-22T12:15:47.894" v="1996" actId="255"/>
          <ac:spMkLst>
            <pc:docMk/>
            <pc:sldMk cId="3822096641" sldId="282"/>
            <ac:spMk id="2" creationId="{554220BB-A725-F307-AAEA-E35B30C390A0}"/>
          </ac:spMkLst>
        </pc:spChg>
        <pc:spChg chg="mod">
          <ac:chgData name="Zdeňka Tulachová" userId="b28dcc6c-f382-44c5-8e3c-bf7442680ff9" providerId="ADAL" clId="{EE4D70A6-F937-4C38-9E42-42773864CCDF}" dt="2022-06-22T12:56:25.206" v="3319" actId="113"/>
          <ac:spMkLst>
            <pc:docMk/>
            <pc:sldMk cId="3822096641" sldId="282"/>
            <ac:spMk id="3" creationId="{95F17EF4-7F2D-CC09-B6E6-D1C9B1E23FA7}"/>
          </ac:spMkLst>
        </pc:spChg>
      </pc:sldChg>
      <pc:sldChg chg="del">
        <pc:chgData name="Zdeňka Tulachová" userId="b28dcc6c-f382-44c5-8e3c-bf7442680ff9" providerId="ADAL" clId="{EE4D70A6-F937-4C38-9E42-42773864CCDF}" dt="2022-06-22T12:02:05.993" v="1663" actId="2696"/>
        <pc:sldMkLst>
          <pc:docMk/>
          <pc:sldMk cId="4141210489" sldId="284"/>
        </pc:sldMkLst>
      </pc:sldChg>
      <pc:sldChg chg="del">
        <pc:chgData name="Zdeňka Tulachová" userId="b28dcc6c-f382-44c5-8e3c-bf7442680ff9" providerId="ADAL" clId="{EE4D70A6-F937-4C38-9E42-42773864CCDF}" dt="2022-06-22T11:51:06.850" v="1134" actId="2696"/>
        <pc:sldMkLst>
          <pc:docMk/>
          <pc:sldMk cId="3537658081" sldId="285"/>
        </pc:sldMkLst>
      </pc:sldChg>
      <pc:sldChg chg="del">
        <pc:chgData name="Zdeňka Tulachová" userId="b28dcc6c-f382-44c5-8e3c-bf7442680ff9" providerId="ADAL" clId="{EE4D70A6-F937-4C38-9E42-42773864CCDF}" dt="2022-06-22T11:51:03.421" v="1133" actId="2696"/>
        <pc:sldMkLst>
          <pc:docMk/>
          <pc:sldMk cId="3824517798" sldId="286"/>
        </pc:sldMkLst>
      </pc:sldChg>
      <pc:sldChg chg="del">
        <pc:chgData name="Zdeňka Tulachová" userId="b28dcc6c-f382-44c5-8e3c-bf7442680ff9" providerId="ADAL" clId="{EE4D70A6-F937-4C38-9E42-42773864CCDF}" dt="2022-06-22T11:41:34.352" v="867" actId="2696"/>
        <pc:sldMkLst>
          <pc:docMk/>
          <pc:sldMk cId="2039318334" sldId="287"/>
        </pc:sldMkLst>
      </pc:sldChg>
      <pc:sldChg chg="modSp mod">
        <pc:chgData name="Zdeňka Tulachová" userId="b28dcc6c-f382-44c5-8e3c-bf7442680ff9" providerId="ADAL" clId="{EE4D70A6-F937-4C38-9E42-42773864CCDF}" dt="2022-06-22T13:28:54.651" v="3528" actId="20577"/>
        <pc:sldMkLst>
          <pc:docMk/>
          <pc:sldMk cId="2985436943" sldId="291"/>
        </pc:sldMkLst>
        <pc:spChg chg="mod">
          <ac:chgData name="Zdeňka Tulachová" userId="b28dcc6c-f382-44c5-8e3c-bf7442680ff9" providerId="ADAL" clId="{EE4D70A6-F937-4C38-9E42-42773864CCDF}" dt="2022-06-22T13:28:54.651" v="3528" actId="20577"/>
          <ac:spMkLst>
            <pc:docMk/>
            <pc:sldMk cId="2985436943" sldId="291"/>
            <ac:spMk id="3" creationId="{95F17EF4-7F2D-CC09-B6E6-D1C9B1E23FA7}"/>
          </ac:spMkLst>
        </pc:spChg>
      </pc:sldChg>
      <pc:sldChg chg="del">
        <pc:chgData name="Zdeňka Tulachová" userId="b28dcc6c-f382-44c5-8e3c-bf7442680ff9" providerId="ADAL" clId="{EE4D70A6-F937-4C38-9E42-42773864CCDF}" dt="2022-06-22T11:46:09.810" v="1048" actId="2696"/>
        <pc:sldMkLst>
          <pc:docMk/>
          <pc:sldMk cId="1604396462" sldId="293"/>
        </pc:sldMkLst>
      </pc:sldChg>
      <pc:sldChg chg="modSp mod ord">
        <pc:chgData name="Zdeňka Tulachová" userId="b28dcc6c-f382-44c5-8e3c-bf7442680ff9" providerId="ADAL" clId="{EE4D70A6-F937-4C38-9E42-42773864CCDF}" dt="2022-06-27T08:21:43.377" v="3544" actId="20577"/>
        <pc:sldMkLst>
          <pc:docMk/>
          <pc:sldMk cId="398405729" sldId="294"/>
        </pc:sldMkLst>
        <pc:spChg chg="mod">
          <ac:chgData name="Zdeňka Tulachová" userId="b28dcc6c-f382-44c5-8e3c-bf7442680ff9" providerId="ADAL" clId="{EE4D70A6-F937-4C38-9E42-42773864CCDF}" dt="2022-06-22T12:21:14.799" v="2112" actId="20577"/>
          <ac:spMkLst>
            <pc:docMk/>
            <pc:sldMk cId="398405729" sldId="294"/>
            <ac:spMk id="2" creationId="{554220BB-A725-F307-AAEA-E35B30C390A0}"/>
          </ac:spMkLst>
        </pc:spChg>
        <pc:spChg chg="mod">
          <ac:chgData name="Zdeňka Tulachová" userId="b28dcc6c-f382-44c5-8e3c-bf7442680ff9" providerId="ADAL" clId="{EE4D70A6-F937-4C38-9E42-42773864CCDF}" dt="2022-06-27T08:21:43.377" v="3544" actId="20577"/>
          <ac:spMkLst>
            <pc:docMk/>
            <pc:sldMk cId="398405729" sldId="294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EE4D70A6-F937-4C38-9E42-42773864CCDF}" dt="2022-06-22T13:07:40.792" v="3356" actId="20577"/>
        <pc:sldMkLst>
          <pc:docMk/>
          <pc:sldMk cId="563980396" sldId="295"/>
        </pc:sldMkLst>
        <pc:spChg chg="mod">
          <ac:chgData name="Zdeňka Tulachová" userId="b28dcc6c-f382-44c5-8e3c-bf7442680ff9" providerId="ADAL" clId="{EE4D70A6-F937-4C38-9E42-42773864CCDF}" dt="2022-06-22T12:21:07.345" v="2106" actId="20577"/>
          <ac:spMkLst>
            <pc:docMk/>
            <pc:sldMk cId="563980396" sldId="295"/>
            <ac:spMk id="2" creationId="{554220BB-A725-F307-AAEA-E35B30C390A0}"/>
          </ac:spMkLst>
        </pc:spChg>
        <pc:spChg chg="mod">
          <ac:chgData name="Zdeňka Tulachová" userId="b28dcc6c-f382-44c5-8e3c-bf7442680ff9" providerId="ADAL" clId="{EE4D70A6-F937-4C38-9E42-42773864CCDF}" dt="2022-06-22T13:07:40.792" v="3356" actId="20577"/>
          <ac:spMkLst>
            <pc:docMk/>
            <pc:sldMk cId="563980396" sldId="295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EE4D70A6-F937-4C38-9E42-42773864CCDF}" dt="2022-06-22T12:43:38.266" v="3255" actId="20577"/>
        <pc:sldMkLst>
          <pc:docMk/>
          <pc:sldMk cId="2198416213" sldId="296"/>
        </pc:sldMkLst>
        <pc:spChg chg="mod">
          <ac:chgData name="Zdeňka Tulachová" userId="b28dcc6c-f382-44c5-8e3c-bf7442680ff9" providerId="ADAL" clId="{EE4D70A6-F937-4C38-9E42-42773864CCDF}" dt="2022-06-22T12:16:14.188" v="1997" actId="255"/>
          <ac:spMkLst>
            <pc:docMk/>
            <pc:sldMk cId="2198416213" sldId="296"/>
            <ac:spMk id="2" creationId="{554220BB-A725-F307-AAEA-E35B30C390A0}"/>
          </ac:spMkLst>
        </pc:spChg>
        <pc:spChg chg="mod">
          <ac:chgData name="Zdeňka Tulachová" userId="b28dcc6c-f382-44c5-8e3c-bf7442680ff9" providerId="ADAL" clId="{EE4D70A6-F937-4C38-9E42-42773864CCDF}" dt="2022-06-22T12:43:38.266" v="3255" actId="20577"/>
          <ac:spMkLst>
            <pc:docMk/>
            <pc:sldMk cId="2198416213" sldId="296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EE4D70A6-F937-4C38-9E42-42773864CCDF}" dt="2022-06-22T12:43:17.816" v="3236" actId="20577"/>
        <pc:sldMkLst>
          <pc:docMk/>
          <pc:sldMk cId="2331152316" sldId="297"/>
        </pc:sldMkLst>
        <pc:spChg chg="mod">
          <ac:chgData name="Zdeňka Tulachová" userId="b28dcc6c-f382-44c5-8e3c-bf7442680ff9" providerId="ADAL" clId="{EE4D70A6-F937-4C38-9E42-42773864CCDF}" dt="2022-06-22T12:12:51.790" v="1857" actId="20577"/>
          <ac:spMkLst>
            <pc:docMk/>
            <pc:sldMk cId="2331152316" sldId="297"/>
            <ac:spMk id="2" creationId="{554220BB-A725-F307-AAEA-E35B30C390A0}"/>
          </ac:spMkLst>
        </pc:spChg>
        <pc:spChg chg="mod">
          <ac:chgData name="Zdeňka Tulachová" userId="b28dcc6c-f382-44c5-8e3c-bf7442680ff9" providerId="ADAL" clId="{EE4D70A6-F937-4C38-9E42-42773864CCDF}" dt="2022-06-22T12:43:17.816" v="3236" actId="20577"/>
          <ac:spMkLst>
            <pc:docMk/>
            <pc:sldMk cId="2331152316" sldId="297"/>
            <ac:spMk id="3" creationId="{95F17EF4-7F2D-CC09-B6E6-D1C9B1E23FA7}"/>
          </ac:spMkLst>
        </pc:spChg>
      </pc:sldChg>
      <pc:sldChg chg="add del">
        <pc:chgData name="Zdeňka Tulachová" userId="b28dcc6c-f382-44c5-8e3c-bf7442680ff9" providerId="ADAL" clId="{EE4D70A6-F937-4C38-9E42-42773864CCDF}" dt="2022-06-22T12:23:17.378" v="2122" actId="2696"/>
        <pc:sldMkLst>
          <pc:docMk/>
          <pc:sldMk cId="3251864318" sldId="298"/>
        </pc:sldMkLst>
      </pc:sldChg>
      <pc:sldChg chg="modSp mod">
        <pc:chgData name="Zdeňka Tulachová" userId="b28dcc6c-f382-44c5-8e3c-bf7442680ff9" providerId="ADAL" clId="{EE4D70A6-F937-4C38-9E42-42773864CCDF}" dt="2022-06-22T12:27:45.049" v="2234" actId="20577"/>
        <pc:sldMkLst>
          <pc:docMk/>
          <pc:sldMk cId="3926210144" sldId="299"/>
        </pc:sldMkLst>
        <pc:spChg chg="mod">
          <ac:chgData name="Zdeňka Tulachová" userId="b28dcc6c-f382-44c5-8e3c-bf7442680ff9" providerId="ADAL" clId="{EE4D70A6-F937-4C38-9E42-42773864CCDF}" dt="2022-06-22T12:21:23.784" v="2113" actId="6549"/>
          <ac:spMkLst>
            <pc:docMk/>
            <pc:sldMk cId="3926210144" sldId="299"/>
            <ac:spMk id="2" creationId="{554220BB-A725-F307-AAEA-E35B30C390A0}"/>
          </ac:spMkLst>
        </pc:spChg>
        <pc:spChg chg="mod">
          <ac:chgData name="Zdeňka Tulachová" userId="b28dcc6c-f382-44c5-8e3c-bf7442680ff9" providerId="ADAL" clId="{EE4D70A6-F937-4C38-9E42-42773864CCDF}" dt="2022-06-22T12:27:45.049" v="2234" actId="20577"/>
          <ac:spMkLst>
            <pc:docMk/>
            <pc:sldMk cId="3926210144" sldId="299"/>
            <ac:spMk id="3" creationId="{95F17EF4-7F2D-CC09-B6E6-D1C9B1E23FA7}"/>
          </ac:spMkLst>
        </pc:spChg>
      </pc:sldChg>
      <pc:sldChg chg="modSp del mod">
        <pc:chgData name="Zdeňka Tulachová" userId="b28dcc6c-f382-44c5-8e3c-bf7442680ff9" providerId="ADAL" clId="{EE4D70A6-F937-4C38-9E42-42773864CCDF}" dt="2022-06-22T12:01:08.948" v="1662" actId="2696"/>
        <pc:sldMkLst>
          <pc:docMk/>
          <pc:sldMk cId="82516190" sldId="300"/>
        </pc:sldMkLst>
        <pc:spChg chg="mod">
          <ac:chgData name="Zdeňka Tulachová" userId="b28dcc6c-f382-44c5-8e3c-bf7442680ff9" providerId="ADAL" clId="{EE4D70A6-F937-4C38-9E42-42773864CCDF}" dt="2022-06-22T11:52:33.106" v="1140" actId="20577"/>
          <ac:spMkLst>
            <pc:docMk/>
            <pc:sldMk cId="82516190" sldId="300"/>
            <ac:spMk id="3" creationId="{95F17EF4-7F2D-CC09-B6E6-D1C9B1E23FA7}"/>
          </ac:spMkLst>
        </pc:spChg>
      </pc:sldChg>
      <pc:sldChg chg="modSp mod ord">
        <pc:chgData name="Zdeňka Tulachová" userId="b28dcc6c-f382-44c5-8e3c-bf7442680ff9" providerId="ADAL" clId="{EE4D70A6-F937-4C38-9E42-42773864CCDF}" dt="2022-06-22T12:20:16.115" v="2085"/>
        <pc:sldMkLst>
          <pc:docMk/>
          <pc:sldMk cId="1201543960" sldId="301"/>
        </pc:sldMkLst>
        <pc:spChg chg="mod">
          <ac:chgData name="Zdeňka Tulachová" userId="b28dcc6c-f382-44c5-8e3c-bf7442680ff9" providerId="ADAL" clId="{EE4D70A6-F937-4C38-9E42-42773864CCDF}" dt="2022-06-22T12:20:00.379" v="2083" actId="27636"/>
          <ac:spMkLst>
            <pc:docMk/>
            <pc:sldMk cId="1201543960" sldId="301"/>
            <ac:spMk id="2" creationId="{554220BB-A725-F307-AAEA-E35B30C390A0}"/>
          </ac:spMkLst>
        </pc:spChg>
        <pc:spChg chg="mod">
          <ac:chgData name="Zdeňka Tulachová" userId="b28dcc6c-f382-44c5-8e3c-bf7442680ff9" providerId="ADAL" clId="{EE4D70A6-F937-4C38-9E42-42773864CCDF}" dt="2022-06-22T12:18:52.892" v="2081" actId="20577"/>
          <ac:spMkLst>
            <pc:docMk/>
            <pc:sldMk cId="1201543960" sldId="301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EE4D70A6-F937-4C38-9E42-42773864CCDF}" dt="2022-06-22T13:06:21.224" v="3352" actId="255"/>
        <pc:sldMkLst>
          <pc:docMk/>
          <pc:sldMk cId="1624430829" sldId="302"/>
        </pc:sldMkLst>
        <pc:spChg chg="mod">
          <ac:chgData name="Zdeňka Tulachová" userId="b28dcc6c-f382-44c5-8e3c-bf7442680ff9" providerId="ADAL" clId="{EE4D70A6-F937-4C38-9E42-42773864CCDF}" dt="2022-06-22T12:16:41.604" v="1998"/>
          <ac:spMkLst>
            <pc:docMk/>
            <pc:sldMk cId="1624430829" sldId="302"/>
            <ac:spMk id="2" creationId="{554220BB-A725-F307-AAEA-E35B30C390A0}"/>
          </ac:spMkLst>
        </pc:spChg>
        <pc:spChg chg="mod">
          <ac:chgData name="Zdeňka Tulachová" userId="b28dcc6c-f382-44c5-8e3c-bf7442680ff9" providerId="ADAL" clId="{EE4D70A6-F937-4C38-9E42-42773864CCDF}" dt="2022-06-22T13:06:21.224" v="3352" actId="255"/>
          <ac:spMkLst>
            <pc:docMk/>
            <pc:sldMk cId="1624430829" sldId="302"/>
            <ac:spMk id="3" creationId="{95F17EF4-7F2D-CC09-B6E6-D1C9B1E23FA7}"/>
          </ac:spMkLst>
        </pc:spChg>
      </pc:sldChg>
      <pc:sldChg chg="del">
        <pc:chgData name="Zdeňka Tulachová" userId="b28dcc6c-f382-44c5-8e3c-bf7442680ff9" providerId="ADAL" clId="{EE4D70A6-F937-4C38-9E42-42773864CCDF}" dt="2022-06-22T12:10:32.800" v="1834" actId="2696"/>
        <pc:sldMkLst>
          <pc:docMk/>
          <pc:sldMk cId="1646407328" sldId="303"/>
        </pc:sldMkLst>
      </pc:sldChg>
      <pc:sldChg chg="del">
        <pc:chgData name="Zdeňka Tulachová" userId="b28dcc6c-f382-44c5-8e3c-bf7442680ff9" providerId="ADAL" clId="{EE4D70A6-F937-4C38-9E42-42773864CCDF}" dt="2022-06-22T11:41:16.030" v="865" actId="2696"/>
        <pc:sldMkLst>
          <pc:docMk/>
          <pc:sldMk cId="1893998232" sldId="304"/>
        </pc:sldMkLst>
      </pc:sldChg>
      <pc:sldChg chg="del">
        <pc:chgData name="Zdeňka Tulachová" userId="b28dcc6c-f382-44c5-8e3c-bf7442680ff9" providerId="ADAL" clId="{EE4D70A6-F937-4C38-9E42-42773864CCDF}" dt="2022-06-22T11:41:25.995" v="866" actId="2696"/>
        <pc:sldMkLst>
          <pc:docMk/>
          <pc:sldMk cId="4201020214" sldId="305"/>
        </pc:sldMkLst>
      </pc:sldChg>
      <pc:sldChg chg="del">
        <pc:chgData name="Zdeňka Tulachová" userId="b28dcc6c-f382-44c5-8e3c-bf7442680ff9" providerId="ADAL" clId="{EE4D70A6-F937-4C38-9E42-42773864CCDF}" dt="2022-06-22T12:58:47.029" v="3320" actId="2696"/>
        <pc:sldMkLst>
          <pc:docMk/>
          <pc:sldMk cId="420839884" sldId="307"/>
        </pc:sldMkLst>
      </pc:sldChg>
      <pc:sldChg chg="modSp mod">
        <pc:chgData name="Zdeňka Tulachová" userId="b28dcc6c-f382-44c5-8e3c-bf7442680ff9" providerId="ADAL" clId="{EE4D70A6-F937-4C38-9E42-42773864CCDF}" dt="2022-06-27T12:48:56.287" v="3545" actId="113"/>
        <pc:sldMkLst>
          <pc:docMk/>
          <pc:sldMk cId="1083384208" sldId="309"/>
        </pc:sldMkLst>
        <pc:spChg chg="mod">
          <ac:chgData name="Zdeňka Tulachová" userId="b28dcc6c-f382-44c5-8e3c-bf7442680ff9" providerId="ADAL" clId="{EE4D70A6-F937-4C38-9E42-42773864CCDF}" dt="2022-06-22T11:23:48.787" v="154" actId="20577"/>
          <ac:spMkLst>
            <pc:docMk/>
            <pc:sldMk cId="1083384208" sldId="309"/>
            <ac:spMk id="3" creationId="{954EBDD1-02A7-051D-2E14-AD633C2E4D05}"/>
          </ac:spMkLst>
        </pc:spChg>
        <pc:spChg chg="mod">
          <ac:chgData name="Zdeňka Tulachová" userId="b28dcc6c-f382-44c5-8e3c-bf7442680ff9" providerId="ADAL" clId="{EE4D70A6-F937-4C38-9E42-42773864CCDF}" dt="2022-06-27T12:48:56.287" v="3545" actId="113"/>
          <ac:spMkLst>
            <pc:docMk/>
            <pc:sldMk cId="1083384208" sldId="309"/>
            <ac:spMk id="4" creationId="{6DA2BD45-AA82-AA11-8CC8-7D9174A9781A}"/>
          </ac:spMkLst>
        </pc:spChg>
        <pc:spChg chg="mod">
          <ac:chgData name="Zdeňka Tulachová" userId="b28dcc6c-f382-44c5-8e3c-bf7442680ff9" providerId="ADAL" clId="{EE4D70A6-F937-4C38-9E42-42773864CCDF}" dt="2022-06-22T13:09:13.115" v="3398" actId="20577"/>
          <ac:spMkLst>
            <pc:docMk/>
            <pc:sldMk cId="1083384208" sldId="309"/>
            <ac:spMk id="6" creationId="{575534B0-88CA-E0DB-64B3-58B12B07C273}"/>
          </ac:spMkLst>
        </pc:spChg>
        <pc:spChg chg="mod">
          <ac:chgData name="Zdeňka Tulachová" userId="b28dcc6c-f382-44c5-8e3c-bf7442680ff9" providerId="ADAL" clId="{EE4D70A6-F937-4C38-9E42-42773864CCDF}" dt="2022-06-22T13:09:24.519" v="3414" actId="20577"/>
          <ac:spMkLst>
            <pc:docMk/>
            <pc:sldMk cId="1083384208" sldId="309"/>
            <ac:spMk id="9" creationId="{579A9026-B95E-8E07-89BC-D0BCC7ED417B}"/>
          </ac:spMkLst>
        </pc:spChg>
        <pc:spChg chg="mod">
          <ac:chgData name="Zdeňka Tulachová" userId="b28dcc6c-f382-44c5-8e3c-bf7442680ff9" providerId="ADAL" clId="{EE4D70A6-F937-4C38-9E42-42773864CCDF}" dt="2022-06-22T11:30:54.878" v="490" actId="20577"/>
          <ac:spMkLst>
            <pc:docMk/>
            <pc:sldMk cId="1083384208" sldId="309"/>
            <ac:spMk id="10" creationId="{BD6F5171-4C5A-54B2-6204-D95364D68E1C}"/>
          </ac:spMkLst>
        </pc:spChg>
      </pc:sldChg>
    </pc:docChg>
  </pc:docChgLst>
  <pc:docChgLst>
    <pc:chgData name="Zdeňka Tulachová" userId="b28dcc6c-f382-44c5-8e3c-bf7442680ff9" providerId="ADAL" clId="{14DC59C6-5577-4D48-92A5-946B65244DFE}"/>
    <pc:docChg chg="undo custSel addSld delSld modSld sldOrd">
      <pc:chgData name="Zdeňka Tulachová" userId="b28dcc6c-f382-44c5-8e3c-bf7442680ff9" providerId="ADAL" clId="{14DC59C6-5577-4D48-92A5-946B65244DFE}" dt="2022-05-26T10:05:10.821" v="8719" actId="255"/>
      <pc:docMkLst>
        <pc:docMk/>
      </pc:docMkLst>
      <pc:sldChg chg="addSp modSp mod">
        <pc:chgData name="Zdeňka Tulachová" userId="b28dcc6c-f382-44c5-8e3c-bf7442680ff9" providerId="ADAL" clId="{14DC59C6-5577-4D48-92A5-946B65244DFE}" dt="2022-05-24T09:28:05.595" v="1753" actId="1076"/>
        <pc:sldMkLst>
          <pc:docMk/>
          <pc:sldMk cId="1607698382" sldId="270"/>
        </pc:sldMkLst>
        <pc:spChg chg="mod">
          <ac:chgData name="Zdeňka Tulachová" userId="b28dcc6c-f382-44c5-8e3c-bf7442680ff9" providerId="ADAL" clId="{14DC59C6-5577-4D48-92A5-946B65244DFE}" dt="2022-05-23T12:36:58.992" v="11" actId="20577"/>
          <ac:spMkLst>
            <pc:docMk/>
            <pc:sldMk cId="1607698382" sldId="270"/>
            <ac:spMk id="2" creationId="{FCF1592B-707C-E528-194B-D359BF949196}"/>
          </ac:spMkLst>
        </pc:spChg>
        <pc:picChg chg="mod">
          <ac:chgData name="Zdeňka Tulachová" userId="b28dcc6c-f382-44c5-8e3c-bf7442680ff9" providerId="ADAL" clId="{14DC59C6-5577-4D48-92A5-946B65244DFE}" dt="2022-05-24T09:28:05.595" v="1753" actId="1076"/>
          <ac:picMkLst>
            <pc:docMk/>
            <pc:sldMk cId="1607698382" sldId="270"/>
            <ac:picMk id="4" creationId="{FE6198E6-A17E-6792-AA06-E361BF212B45}"/>
          </ac:picMkLst>
        </pc:picChg>
        <pc:picChg chg="add mod">
          <ac:chgData name="Zdeňka Tulachová" userId="b28dcc6c-f382-44c5-8e3c-bf7442680ff9" providerId="ADAL" clId="{14DC59C6-5577-4D48-92A5-946B65244DFE}" dt="2022-05-24T09:27:52.798" v="1751" actId="14100"/>
          <ac:picMkLst>
            <pc:docMk/>
            <pc:sldMk cId="1607698382" sldId="270"/>
            <ac:picMk id="5" creationId="{DD8545D6-E3CA-8619-0ADA-634E4BFF7363}"/>
          </ac:picMkLst>
        </pc:picChg>
      </pc:sldChg>
      <pc:sldChg chg="modSp mod">
        <pc:chgData name="Zdeňka Tulachová" userId="b28dcc6c-f382-44c5-8e3c-bf7442680ff9" providerId="ADAL" clId="{14DC59C6-5577-4D48-92A5-946B65244DFE}" dt="2022-05-24T10:24:54.322" v="2251" actId="20577"/>
        <pc:sldMkLst>
          <pc:docMk/>
          <pc:sldMk cId="2751677063" sldId="272"/>
        </pc:sldMkLst>
        <pc:spChg chg="mod">
          <ac:chgData name="Zdeňka Tulachová" userId="b28dcc6c-f382-44c5-8e3c-bf7442680ff9" providerId="ADAL" clId="{14DC59C6-5577-4D48-92A5-946B65244DFE}" dt="2022-05-24T10:24:54.322" v="2251" actId="20577"/>
          <ac:spMkLst>
            <pc:docMk/>
            <pc:sldMk cId="2751677063" sldId="272"/>
            <ac:spMk id="3" creationId="{284D112A-EA9B-CF96-115D-283E4F8AAF63}"/>
          </ac:spMkLst>
        </pc:spChg>
      </pc:sldChg>
      <pc:sldChg chg="modSp mod">
        <pc:chgData name="Zdeňka Tulachová" userId="b28dcc6c-f382-44c5-8e3c-bf7442680ff9" providerId="ADAL" clId="{14DC59C6-5577-4D48-92A5-946B65244DFE}" dt="2022-05-24T20:51:01.765" v="7371" actId="123"/>
        <pc:sldMkLst>
          <pc:docMk/>
          <pc:sldMk cId="3854720300" sldId="274"/>
        </pc:sldMkLst>
        <pc:spChg chg="mod">
          <ac:chgData name="Zdeňka Tulachová" userId="b28dcc6c-f382-44c5-8e3c-bf7442680ff9" providerId="ADAL" clId="{14DC59C6-5577-4D48-92A5-946B65244DFE}" dt="2022-05-24T20:51:01.765" v="7371" actId="123"/>
          <ac:spMkLst>
            <pc:docMk/>
            <pc:sldMk cId="3854720300" sldId="274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14DC59C6-5577-4D48-92A5-946B65244DFE}" dt="2022-05-24T20:50:44.820" v="7368" actId="123"/>
        <pc:sldMkLst>
          <pc:docMk/>
          <pc:sldMk cId="483422715" sldId="275"/>
        </pc:sldMkLst>
        <pc:spChg chg="mod">
          <ac:chgData name="Zdeňka Tulachová" userId="b28dcc6c-f382-44c5-8e3c-bf7442680ff9" providerId="ADAL" clId="{14DC59C6-5577-4D48-92A5-946B65244DFE}" dt="2022-05-24T20:50:44.820" v="7368" actId="123"/>
          <ac:spMkLst>
            <pc:docMk/>
            <pc:sldMk cId="483422715" sldId="275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14DC59C6-5577-4D48-92A5-946B65244DFE}" dt="2022-05-24T20:50:21.504" v="7364" actId="123"/>
        <pc:sldMkLst>
          <pc:docMk/>
          <pc:sldMk cId="3753083236" sldId="276"/>
        </pc:sldMkLst>
        <pc:spChg chg="mod">
          <ac:chgData name="Zdeňka Tulachová" userId="b28dcc6c-f382-44c5-8e3c-bf7442680ff9" providerId="ADAL" clId="{14DC59C6-5577-4D48-92A5-946B65244DFE}" dt="2022-05-24T20:50:21.504" v="7364" actId="123"/>
          <ac:spMkLst>
            <pc:docMk/>
            <pc:sldMk cId="3753083236" sldId="276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14DC59C6-5577-4D48-92A5-946B65244DFE}" dt="2022-05-24T20:50:33.328" v="7365" actId="123"/>
        <pc:sldMkLst>
          <pc:docMk/>
          <pc:sldMk cId="1578656597" sldId="278"/>
        </pc:sldMkLst>
        <pc:spChg chg="mod">
          <ac:chgData name="Zdeňka Tulachová" userId="b28dcc6c-f382-44c5-8e3c-bf7442680ff9" providerId="ADAL" clId="{14DC59C6-5577-4D48-92A5-946B65244DFE}" dt="2022-05-24T20:50:33.328" v="7365" actId="123"/>
          <ac:spMkLst>
            <pc:docMk/>
            <pc:sldMk cId="1578656597" sldId="278"/>
            <ac:spMk id="3" creationId="{95F17EF4-7F2D-CC09-B6E6-D1C9B1E23FA7}"/>
          </ac:spMkLst>
        </pc:spChg>
        <pc:spChg chg="mod">
          <ac:chgData name="Zdeňka Tulachová" userId="b28dcc6c-f382-44c5-8e3c-bf7442680ff9" providerId="ADAL" clId="{14DC59C6-5577-4D48-92A5-946B65244DFE}" dt="2022-05-24T20:44:49.503" v="7338" actId="1076"/>
          <ac:spMkLst>
            <pc:docMk/>
            <pc:sldMk cId="1578656597" sldId="278"/>
            <ac:spMk id="9" creationId="{A41E29FA-1FD2-5C91-FB80-FA4535CB1EC5}"/>
          </ac:spMkLst>
        </pc:spChg>
      </pc:sldChg>
      <pc:sldChg chg="modSp mod">
        <pc:chgData name="Zdeňka Tulachová" userId="b28dcc6c-f382-44c5-8e3c-bf7442680ff9" providerId="ADAL" clId="{14DC59C6-5577-4D48-92A5-946B65244DFE}" dt="2022-05-24T20:50:04.055" v="7359" actId="123"/>
        <pc:sldMkLst>
          <pc:docMk/>
          <pc:sldMk cId="1257846969" sldId="279"/>
        </pc:sldMkLst>
        <pc:spChg chg="mod">
          <ac:chgData name="Zdeňka Tulachová" userId="b28dcc6c-f382-44c5-8e3c-bf7442680ff9" providerId="ADAL" clId="{14DC59C6-5577-4D48-92A5-946B65244DFE}" dt="2022-05-24T20:50:04.055" v="7359" actId="123"/>
          <ac:spMkLst>
            <pc:docMk/>
            <pc:sldMk cId="1257846969" sldId="279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14DC59C6-5577-4D48-92A5-946B65244DFE}" dt="2022-05-24T20:51:37.740" v="7372" actId="255"/>
        <pc:sldMkLst>
          <pc:docMk/>
          <pc:sldMk cId="3137397548" sldId="280"/>
        </pc:sldMkLst>
        <pc:spChg chg="mod">
          <ac:chgData name="Zdeňka Tulachová" userId="b28dcc6c-f382-44c5-8e3c-bf7442680ff9" providerId="ADAL" clId="{14DC59C6-5577-4D48-92A5-946B65244DFE}" dt="2022-05-24T20:51:37.740" v="7372" actId="255"/>
          <ac:spMkLst>
            <pc:docMk/>
            <pc:sldMk cId="3137397548" sldId="280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14DC59C6-5577-4D48-92A5-946B65244DFE}" dt="2022-05-24T20:49:38.340" v="7355" actId="123"/>
        <pc:sldMkLst>
          <pc:docMk/>
          <pc:sldMk cId="359298367" sldId="281"/>
        </pc:sldMkLst>
        <pc:spChg chg="mod">
          <ac:chgData name="Zdeňka Tulachová" userId="b28dcc6c-f382-44c5-8e3c-bf7442680ff9" providerId="ADAL" clId="{14DC59C6-5577-4D48-92A5-946B65244DFE}" dt="2022-05-24T20:49:38.340" v="7355" actId="123"/>
          <ac:spMkLst>
            <pc:docMk/>
            <pc:sldMk cId="359298367" sldId="281"/>
            <ac:spMk id="3" creationId="{95F17EF4-7F2D-CC09-B6E6-D1C9B1E23FA7}"/>
          </ac:spMkLst>
        </pc:spChg>
      </pc:sldChg>
      <pc:sldChg chg="modSp mod ord">
        <pc:chgData name="Zdeňka Tulachová" userId="b28dcc6c-f382-44c5-8e3c-bf7442680ff9" providerId="ADAL" clId="{14DC59C6-5577-4D48-92A5-946B65244DFE}" dt="2022-05-25T08:18:59.322" v="8621" actId="20577"/>
        <pc:sldMkLst>
          <pc:docMk/>
          <pc:sldMk cId="3822096641" sldId="282"/>
        </pc:sldMkLst>
        <pc:spChg chg="mod">
          <ac:chgData name="Zdeňka Tulachová" userId="b28dcc6c-f382-44c5-8e3c-bf7442680ff9" providerId="ADAL" clId="{14DC59C6-5577-4D48-92A5-946B65244DFE}" dt="2022-05-24T20:48:52.229" v="7352" actId="20577"/>
          <ac:spMkLst>
            <pc:docMk/>
            <pc:sldMk cId="3822096641" sldId="282"/>
            <ac:spMk id="2" creationId="{554220BB-A725-F307-AAEA-E35B30C390A0}"/>
          </ac:spMkLst>
        </pc:spChg>
        <pc:spChg chg="mod">
          <ac:chgData name="Zdeňka Tulachová" userId="b28dcc6c-f382-44c5-8e3c-bf7442680ff9" providerId="ADAL" clId="{14DC59C6-5577-4D48-92A5-946B65244DFE}" dt="2022-05-25T08:18:59.322" v="8621" actId="20577"/>
          <ac:spMkLst>
            <pc:docMk/>
            <pc:sldMk cId="3822096641" sldId="282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14DC59C6-5577-4D48-92A5-946B65244DFE}" dt="2022-05-24T21:03:21.080" v="7467" actId="14100"/>
        <pc:sldMkLst>
          <pc:docMk/>
          <pc:sldMk cId="4141210489" sldId="284"/>
        </pc:sldMkLst>
        <pc:spChg chg="mod">
          <ac:chgData name="Zdeňka Tulachová" userId="b28dcc6c-f382-44c5-8e3c-bf7442680ff9" providerId="ADAL" clId="{14DC59C6-5577-4D48-92A5-946B65244DFE}" dt="2022-05-24T10:25:28.853" v="2252" actId="6549"/>
          <ac:spMkLst>
            <pc:docMk/>
            <pc:sldMk cId="4141210489" sldId="284"/>
            <ac:spMk id="2" creationId="{554220BB-A725-F307-AAEA-E35B30C390A0}"/>
          </ac:spMkLst>
        </pc:spChg>
        <pc:spChg chg="mod">
          <ac:chgData name="Zdeňka Tulachová" userId="b28dcc6c-f382-44c5-8e3c-bf7442680ff9" providerId="ADAL" clId="{14DC59C6-5577-4D48-92A5-946B65244DFE}" dt="2022-05-24T21:03:21.080" v="7467" actId="14100"/>
          <ac:spMkLst>
            <pc:docMk/>
            <pc:sldMk cId="4141210489" sldId="284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14DC59C6-5577-4D48-92A5-946B65244DFE}" dt="2022-05-26T10:05:10.821" v="8719" actId="255"/>
        <pc:sldMkLst>
          <pc:docMk/>
          <pc:sldMk cId="3537658081" sldId="285"/>
        </pc:sldMkLst>
        <pc:spChg chg="mod">
          <ac:chgData name="Zdeňka Tulachová" userId="b28dcc6c-f382-44c5-8e3c-bf7442680ff9" providerId="ADAL" clId="{14DC59C6-5577-4D48-92A5-946B65244DFE}" dt="2022-05-24T09:49:00.724" v="1759" actId="6549"/>
          <ac:spMkLst>
            <pc:docMk/>
            <pc:sldMk cId="3537658081" sldId="285"/>
            <ac:spMk id="2" creationId="{554220BB-A725-F307-AAEA-E35B30C390A0}"/>
          </ac:spMkLst>
        </pc:spChg>
        <pc:spChg chg="mod">
          <ac:chgData name="Zdeňka Tulachová" userId="b28dcc6c-f382-44c5-8e3c-bf7442680ff9" providerId="ADAL" clId="{14DC59C6-5577-4D48-92A5-946B65244DFE}" dt="2022-05-26T10:05:10.821" v="8719" actId="255"/>
          <ac:spMkLst>
            <pc:docMk/>
            <pc:sldMk cId="3537658081" sldId="285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14DC59C6-5577-4D48-92A5-946B65244DFE}" dt="2022-05-25T08:26:07.552" v="8708" actId="20577"/>
        <pc:sldMkLst>
          <pc:docMk/>
          <pc:sldMk cId="3824517798" sldId="286"/>
        </pc:sldMkLst>
        <pc:spChg chg="mod">
          <ac:chgData name="Zdeňka Tulachová" userId="b28dcc6c-f382-44c5-8e3c-bf7442680ff9" providerId="ADAL" clId="{14DC59C6-5577-4D48-92A5-946B65244DFE}" dt="2022-05-24T09:49:07.788" v="1764" actId="20577"/>
          <ac:spMkLst>
            <pc:docMk/>
            <pc:sldMk cId="3824517798" sldId="286"/>
            <ac:spMk id="2" creationId="{554220BB-A725-F307-AAEA-E35B30C390A0}"/>
          </ac:spMkLst>
        </pc:spChg>
        <pc:spChg chg="mod">
          <ac:chgData name="Zdeňka Tulachová" userId="b28dcc6c-f382-44c5-8e3c-bf7442680ff9" providerId="ADAL" clId="{14DC59C6-5577-4D48-92A5-946B65244DFE}" dt="2022-05-25T08:26:07.552" v="8708" actId="20577"/>
          <ac:spMkLst>
            <pc:docMk/>
            <pc:sldMk cId="3824517798" sldId="286"/>
            <ac:spMk id="3" creationId="{95F17EF4-7F2D-CC09-B6E6-D1C9B1E23FA7}"/>
          </ac:spMkLst>
        </pc:spChg>
      </pc:sldChg>
      <pc:sldChg chg="addSp modSp mod">
        <pc:chgData name="Zdeňka Tulachová" userId="b28dcc6c-f382-44c5-8e3c-bf7442680ff9" providerId="ADAL" clId="{14DC59C6-5577-4D48-92A5-946B65244DFE}" dt="2022-05-24T21:55:18.247" v="8606" actId="20577"/>
        <pc:sldMkLst>
          <pc:docMk/>
          <pc:sldMk cId="2039318334" sldId="287"/>
        </pc:sldMkLst>
        <pc:spChg chg="mod">
          <ac:chgData name="Zdeňka Tulachová" userId="b28dcc6c-f382-44c5-8e3c-bf7442680ff9" providerId="ADAL" clId="{14DC59C6-5577-4D48-92A5-946B65244DFE}" dt="2022-05-24T21:41:04.464" v="8100" actId="1076"/>
          <ac:spMkLst>
            <pc:docMk/>
            <pc:sldMk cId="2039318334" sldId="287"/>
            <ac:spMk id="2" creationId="{554220BB-A725-F307-AAEA-E35B30C390A0}"/>
          </ac:spMkLst>
        </pc:spChg>
        <pc:spChg chg="mod">
          <ac:chgData name="Zdeňka Tulachová" userId="b28dcc6c-f382-44c5-8e3c-bf7442680ff9" providerId="ADAL" clId="{14DC59C6-5577-4D48-92A5-946B65244DFE}" dt="2022-05-24T21:29:22.079" v="7933" actId="6549"/>
          <ac:spMkLst>
            <pc:docMk/>
            <pc:sldMk cId="2039318334" sldId="287"/>
            <ac:spMk id="3" creationId="{95F17EF4-7F2D-CC09-B6E6-D1C9B1E23FA7}"/>
          </ac:spMkLst>
        </pc:spChg>
        <pc:spChg chg="add mod">
          <ac:chgData name="Zdeňka Tulachová" userId="b28dcc6c-f382-44c5-8e3c-bf7442680ff9" providerId="ADAL" clId="{14DC59C6-5577-4D48-92A5-946B65244DFE}" dt="2022-05-24T21:55:18.247" v="8606" actId="20577"/>
          <ac:spMkLst>
            <pc:docMk/>
            <pc:sldMk cId="2039318334" sldId="287"/>
            <ac:spMk id="5" creationId="{7ACBAC52-17CE-7EAC-1EE7-0E78D4434EBF}"/>
          </ac:spMkLst>
        </pc:spChg>
      </pc:sldChg>
      <pc:sldChg chg="add del">
        <pc:chgData name="Zdeňka Tulachová" userId="b28dcc6c-f382-44c5-8e3c-bf7442680ff9" providerId="ADAL" clId="{14DC59C6-5577-4D48-92A5-946B65244DFE}" dt="2022-05-24T21:30:39.535" v="7992" actId="2696"/>
        <pc:sldMkLst>
          <pc:docMk/>
          <pc:sldMk cId="335987563" sldId="288"/>
        </pc:sldMkLst>
      </pc:sldChg>
      <pc:sldChg chg="modSp del mod">
        <pc:chgData name="Zdeňka Tulachová" userId="b28dcc6c-f382-44c5-8e3c-bf7442680ff9" providerId="ADAL" clId="{14DC59C6-5577-4D48-92A5-946B65244DFE}" dt="2022-05-24T21:30:18.240" v="7989" actId="2696"/>
        <pc:sldMkLst>
          <pc:docMk/>
          <pc:sldMk cId="928479134" sldId="288"/>
        </pc:sldMkLst>
        <pc:spChg chg="mod">
          <ac:chgData name="Zdeňka Tulachová" userId="b28dcc6c-f382-44c5-8e3c-bf7442680ff9" providerId="ADAL" clId="{14DC59C6-5577-4D48-92A5-946B65244DFE}" dt="2022-05-24T09:49:17.750" v="1774" actId="20577"/>
          <ac:spMkLst>
            <pc:docMk/>
            <pc:sldMk cId="928479134" sldId="288"/>
            <ac:spMk id="2" creationId="{554220BB-A725-F307-AAEA-E35B30C390A0}"/>
          </ac:spMkLst>
        </pc:spChg>
        <pc:spChg chg="mod">
          <ac:chgData name="Zdeňka Tulachová" userId="b28dcc6c-f382-44c5-8e3c-bf7442680ff9" providerId="ADAL" clId="{14DC59C6-5577-4D48-92A5-946B65244DFE}" dt="2022-05-24T21:29:37.424" v="7934" actId="6549"/>
          <ac:spMkLst>
            <pc:docMk/>
            <pc:sldMk cId="928479134" sldId="288"/>
            <ac:spMk id="3" creationId="{95F17EF4-7F2D-CC09-B6E6-D1C9B1E23FA7}"/>
          </ac:spMkLst>
        </pc:spChg>
      </pc:sldChg>
      <pc:sldChg chg="modSp del mod">
        <pc:chgData name="Zdeňka Tulachová" userId="b28dcc6c-f382-44c5-8e3c-bf7442680ff9" providerId="ADAL" clId="{14DC59C6-5577-4D48-92A5-946B65244DFE}" dt="2022-05-24T21:30:32.289" v="7991" actId="2696"/>
        <pc:sldMkLst>
          <pc:docMk/>
          <pc:sldMk cId="1076064583" sldId="289"/>
        </pc:sldMkLst>
        <pc:spChg chg="mod">
          <ac:chgData name="Zdeňka Tulachová" userId="b28dcc6c-f382-44c5-8e3c-bf7442680ff9" providerId="ADAL" clId="{14DC59C6-5577-4D48-92A5-946B65244DFE}" dt="2022-05-24T09:49:22.198" v="1779" actId="20577"/>
          <ac:spMkLst>
            <pc:docMk/>
            <pc:sldMk cId="1076064583" sldId="289"/>
            <ac:spMk id="2" creationId="{554220BB-A725-F307-AAEA-E35B30C390A0}"/>
          </ac:spMkLst>
        </pc:spChg>
      </pc:sldChg>
      <pc:sldChg chg="del">
        <pc:chgData name="Zdeňka Tulachová" userId="b28dcc6c-f382-44c5-8e3c-bf7442680ff9" providerId="ADAL" clId="{14DC59C6-5577-4D48-92A5-946B65244DFE}" dt="2022-05-24T21:41:54.915" v="8152" actId="2696"/>
        <pc:sldMkLst>
          <pc:docMk/>
          <pc:sldMk cId="3962460467" sldId="290"/>
        </pc:sldMkLst>
      </pc:sldChg>
      <pc:sldChg chg="modSp mod">
        <pc:chgData name="Zdeňka Tulachová" userId="b28dcc6c-f382-44c5-8e3c-bf7442680ff9" providerId="ADAL" clId="{14DC59C6-5577-4D48-92A5-946B65244DFE}" dt="2022-05-25T08:35:53.165" v="8717" actId="20577"/>
        <pc:sldMkLst>
          <pc:docMk/>
          <pc:sldMk cId="2985436943" sldId="291"/>
        </pc:sldMkLst>
        <pc:spChg chg="mod">
          <ac:chgData name="Zdeňka Tulachová" userId="b28dcc6c-f382-44c5-8e3c-bf7442680ff9" providerId="ADAL" clId="{14DC59C6-5577-4D48-92A5-946B65244DFE}" dt="2022-05-24T09:59:36.886" v="2247" actId="6549"/>
          <ac:spMkLst>
            <pc:docMk/>
            <pc:sldMk cId="2985436943" sldId="291"/>
            <ac:spMk id="2" creationId="{554220BB-A725-F307-AAEA-E35B30C390A0}"/>
          </ac:spMkLst>
        </pc:spChg>
        <pc:spChg chg="mod">
          <ac:chgData name="Zdeňka Tulachová" userId="b28dcc6c-f382-44c5-8e3c-bf7442680ff9" providerId="ADAL" clId="{14DC59C6-5577-4D48-92A5-946B65244DFE}" dt="2022-05-25T08:35:53.165" v="8717" actId="20577"/>
          <ac:spMkLst>
            <pc:docMk/>
            <pc:sldMk cId="2985436943" sldId="291"/>
            <ac:spMk id="3" creationId="{95F17EF4-7F2D-CC09-B6E6-D1C9B1E23FA7}"/>
          </ac:spMkLst>
        </pc:spChg>
      </pc:sldChg>
      <pc:sldChg chg="modSp del mod">
        <pc:chgData name="Zdeňka Tulachová" userId="b28dcc6c-f382-44c5-8e3c-bf7442680ff9" providerId="ADAL" clId="{14DC59C6-5577-4D48-92A5-946B65244DFE}" dt="2022-05-24T21:35:32.418" v="8061" actId="2696"/>
        <pc:sldMkLst>
          <pc:docMk/>
          <pc:sldMk cId="417014317" sldId="292"/>
        </pc:sldMkLst>
        <pc:spChg chg="mod">
          <ac:chgData name="Zdeňka Tulachová" userId="b28dcc6c-f382-44c5-8e3c-bf7442680ff9" providerId="ADAL" clId="{14DC59C6-5577-4D48-92A5-946B65244DFE}" dt="2022-05-23T21:24:57.610" v="1026" actId="5793"/>
          <ac:spMkLst>
            <pc:docMk/>
            <pc:sldMk cId="417014317" sldId="292"/>
            <ac:spMk id="3" creationId="{95F17EF4-7F2D-CC09-B6E6-D1C9B1E23FA7}"/>
          </ac:spMkLst>
        </pc:spChg>
      </pc:sldChg>
      <pc:sldChg chg="delSp modSp mod">
        <pc:chgData name="Zdeňka Tulachová" userId="b28dcc6c-f382-44c5-8e3c-bf7442680ff9" providerId="ADAL" clId="{14DC59C6-5577-4D48-92A5-946B65244DFE}" dt="2022-05-24T22:04:21.951" v="8620" actId="122"/>
        <pc:sldMkLst>
          <pc:docMk/>
          <pc:sldMk cId="1604396462" sldId="293"/>
        </pc:sldMkLst>
        <pc:spChg chg="del mod">
          <ac:chgData name="Zdeňka Tulachová" userId="b28dcc6c-f382-44c5-8e3c-bf7442680ff9" providerId="ADAL" clId="{14DC59C6-5577-4D48-92A5-946B65244DFE}" dt="2022-05-24T21:58:04.173" v="8611" actId="478"/>
          <ac:spMkLst>
            <pc:docMk/>
            <pc:sldMk cId="1604396462" sldId="293"/>
            <ac:spMk id="2" creationId="{0304F086-AF12-ABB3-F507-DFAE92069527}"/>
          </ac:spMkLst>
        </pc:spChg>
        <pc:spChg chg="mod">
          <ac:chgData name="Zdeňka Tulachová" userId="b28dcc6c-f382-44c5-8e3c-bf7442680ff9" providerId="ADAL" clId="{14DC59C6-5577-4D48-92A5-946B65244DFE}" dt="2022-05-24T22:04:21.951" v="8620" actId="122"/>
          <ac:spMkLst>
            <pc:docMk/>
            <pc:sldMk cId="1604396462" sldId="293"/>
            <ac:spMk id="3" creationId="{FDFCC7AF-9951-8865-179F-A4BA2B45A48A}"/>
          </ac:spMkLst>
        </pc:spChg>
      </pc:sldChg>
      <pc:sldChg chg="modSp mod ord">
        <pc:chgData name="Zdeňka Tulachová" userId="b28dcc6c-f382-44c5-8e3c-bf7442680ff9" providerId="ADAL" clId="{14DC59C6-5577-4D48-92A5-946B65244DFE}" dt="2022-05-24T21:00:08.438" v="7414" actId="123"/>
        <pc:sldMkLst>
          <pc:docMk/>
          <pc:sldMk cId="398405729" sldId="294"/>
        </pc:sldMkLst>
        <pc:spChg chg="mod">
          <ac:chgData name="Zdeňka Tulachová" userId="b28dcc6c-f382-44c5-8e3c-bf7442680ff9" providerId="ADAL" clId="{14DC59C6-5577-4D48-92A5-946B65244DFE}" dt="2022-05-24T21:00:08.438" v="7414" actId="123"/>
          <ac:spMkLst>
            <pc:docMk/>
            <pc:sldMk cId="398405729" sldId="294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14DC59C6-5577-4D48-92A5-946B65244DFE}" dt="2022-05-24T20:59:05.960" v="7413" actId="123"/>
        <pc:sldMkLst>
          <pc:docMk/>
          <pc:sldMk cId="563980396" sldId="295"/>
        </pc:sldMkLst>
        <pc:spChg chg="mod">
          <ac:chgData name="Zdeňka Tulachová" userId="b28dcc6c-f382-44c5-8e3c-bf7442680ff9" providerId="ADAL" clId="{14DC59C6-5577-4D48-92A5-946B65244DFE}" dt="2022-05-24T20:59:05.960" v="7413" actId="123"/>
          <ac:spMkLst>
            <pc:docMk/>
            <pc:sldMk cId="563980396" sldId="295"/>
            <ac:spMk id="3" creationId="{95F17EF4-7F2D-CC09-B6E6-D1C9B1E23FA7}"/>
          </ac:spMkLst>
        </pc:spChg>
      </pc:sldChg>
      <pc:sldChg chg="modSp mod ord">
        <pc:chgData name="Zdeňka Tulachová" userId="b28dcc6c-f382-44c5-8e3c-bf7442680ff9" providerId="ADAL" clId="{14DC59C6-5577-4D48-92A5-946B65244DFE}" dt="2022-05-25T08:19:36.036" v="8634" actId="20577"/>
        <pc:sldMkLst>
          <pc:docMk/>
          <pc:sldMk cId="2198416213" sldId="296"/>
        </pc:sldMkLst>
        <pc:spChg chg="mod">
          <ac:chgData name="Zdeňka Tulachová" userId="b28dcc6c-f382-44c5-8e3c-bf7442680ff9" providerId="ADAL" clId="{14DC59C6-5577-4D48-92A5-946B65244DFE}" dt="2022-05-25T08:19:36.036" v="8634" actId="20577"/>
          <ac:spMkLst>
            <pc:docMk/>
            <pc:sldMk cId="2198416213" sldId="296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14DC59C6-5577-4D48-92A5-946B65244DFE}" dt="2022-05-24T20:53:06.713" v="7398" actId="6549"/>
        <pc:sldMkLst>
          <pc:docMk/>
          <pc:sldMk cId="2331152316" sldId="297"/>
        </pc:sldMkLst>
        <pc:spChg chg="mod">
          <ac:chgData name="Zdeňka Tulachová" userId="b28dcc6c-f382-44c5-8e3c-bf7442680ff9" providerId="ADAL" clId="{14DC59C6-5577-4D48-92A5-946B65244DFE}" dt="2022-05-23T20:58:43.375" v="155" actId="20577"/>
          <ac:spMkLst>
            <pc:docMk/>
            <pc:sldMk cId="2331152316" sldId="297"/>
            <ac:spMk id="2" creationId="{554220BB-A725-F307-AAEA-E35B30C390A0}"/>
          </ac:spMkLst>
        </pc:spChg>
        <pc:spChg chg="mod">
          <ac:chgData name="Zdeňka Tulachová" userId="b28dcc6c-f382-44c5-8e3c-bf7442680ff9" providerId="ADAL" clId="{14DC59C6-5577-4D48-92A5-946B65244DFE}" dt="2022-05-24T20:53:06.713" v="7398" actId="6549"/>
          <ac:spMkLst>
            <pc:docMk/>
            <pc:sldMk cId="2331152316" sldId="297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14DC59C6-5577-4D48-92A5-946B65244DFE}" dt="2022-05-25T08:20:53.568" v="8646" actId="20577"/>
        <pc:sldMkLst>
          <pc:docMk/>
          <pc:sldMk cId="3251864318" sldId="298"/>
        </pc:sldMkLst>
        <pc:spChg chg="mod">
          <ac:chgData name="Zdeňka Tulachová" userId="b28dcc6c-f382-44c5-8e3c-bf7442680ff9" providerId="ADAL" clId="{14DC59C6-5577-4D48-92A5-946B65244DFE}" dt="2022-05-24T12:55:03.101" v="5977" actId="20577"/>
          <ac:spMkLst>
            <pc:docMk/>
            <pc:sldMk cId="3251864318" sldId="298"/>
            <ac:spMk id="2" creationId="{554220BB-A725-F307-AAEA-E35B30C390A0}"/>
          </ac:spMkLst>
        </pc:spChg>
        <pc:spChg chg="mod">
          <ac:chgData name="Zdeňka Tulachová" userId="b28dcc6c-f382-44c5-8e3c-bf7442680ff9" providerId="ADAL" clId="{14DC59C6-5577-4D48-92A5-946B65244DFE}" dt="2022-05-25T08:20:53.568" v="8646" actId="20577"/>
          <ac:spMkLst>
            <pc:docMk/>
            <pc:sldMk cId="3251864318" sldId="298"/>
            <ac:spMk id="3" creationId="{95F17EF4-7F2D-CC09-B6E6-D1C9B1E23FA7}"/>
          </ac:spMkLst>
        </pc:spChg>
        <pc:spChg chg="mod">
          <ac:chgData name="Zdeňka Tulachová" userId="b28dcc6c-f382-44c5-8e3c-bf7442680ff9" providerId="ADAL" clId="{14DC59C6-5577-4D48-92A5-946B65244DFE}" dt="2022-05-24T15:22:26.978" v="6588" actId="255"/>
          <ac:spMkLst>
            <pc:docMk/>
            <pc:sldMk cId="3251864318" sldId="298"/>
            <ac:spMk id="9" creationId="{A41E29FA-1FD2-5C91-FB80-FA4535CB1EC5}"/>
          </ac:spMkLst>
        </pc:spChg>
      </pc:sldChg>
      <pc:sldChg chg="modSp mod ord">
        <pc:chgData name="Zdeňka Tulachová" userId="b28dcc6c-f382-44c5-8e3c-bf7442680ff9" providerId="ADAL" clId="{14DC59C6-5577-4D48-92A5-946B65244DFE}" dt="2022-05-24T20:58:11.779" v="7409" actId="20577"/>
        <pc:sldMkLst>
          <pc:docMk/>
          <pc:sldMk cId="3926210144" sldId="299"/>
        </pc:sldMkLst>
        <pc:spChg chg="mod">
          <ac:chgData name="Zdeňka Tulachová" userId="b28dcc6c-f382-44c5-8e3c-bf7442680ff9" providerId="ADAL" clId="{14DC59C6-5577-4D48-92A5-946B65244DFE}" dt="2022-05-23T21:02:59.394" v="293" actId="255"/>
          <ac:spMkLst>
            <pc:docMk/>
            <pc:sldMk cId="3926210144" sldId="299"/>
            <ac:spMk id="2" creationId="{554220BB-A725-F307-AAEA-E35B30C390A0}"/>
          </ac:spMkLst>
        </pc:spChg>
        <pc:spChg chg="mod">
          <ac:chgData name="Zdeňka Tulachová" userId="b28dcc6c-f382-44c5-8e3c-bf7442680ff9" providerId="ADAL" clId="{14DC59C6-5577-4D48-92A5-946B65244DFE}" dt="2022-05-24T20:58:11.779" v="7409" actId="20577"/>
          <ac:spMkLst>
            <pc:docMk/>
            <pc:sldMk cId="3926210144" sldId="299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14DC59C6-5577-4D48-92A5-946B65244DFE}" dt="2022-05-25T08:22:45.136" v="8656" actId="20577"/>
        <pc:sldMkLst>
          <pc:docMk/>
          <pc:sldMk cId="82516190" sldId="300"/>
        </pc:sldMkLst>
        <pc:spChg chg="mod">
          <ac:chgData name="Zdeňka Tulachová" userId="b28dcc6c-f382-44c5-8e3c-bf7442680ff9" providerId="ADAL" clId="{14DC59C6-5577-4D48-92A5-946B65244DFE}" dt="2022-05-24T10:25:33.917" v="2253" actId="6549"/>
          <ac:spMkLst>
            <pc:docMk/>
            <pc:sldMk cId="82516190" sldId="300"/>
            <ac:spMk id="2" creationId="{554220BB-A725-F307-AAEA-E35B30C390A0}"/>
          </ac:spMkLst>
        </pc:spChg>
        <pc:spChg chg="mod">
          <ac:chgData name="Zdeňka Tulachová" userId="b28dcc6c-f382-44c5-8e3c-bf7442680ff9" providerId="ADAL" clId="{14DC59C6-5577-4D48-92A5-946B65244DFE}" dt="2022-05-25T08:22:45.136" v="8656" actId="20577"/>
          <ac:spMkLst>
            <pc:docMk/>
            <pc:sldMk cId="82516190" sldId="300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14DC59C6-5577-4D48-92A5-946B65244DFE}" dt="2022-05-24T20:58:28.777" v="7410" actId="123"/>
        <pc:sldMkLst>
          <pc:docMk/>
          <pc:sldMk cId="1201543960" sldId="301"/>
        </pc:sldMkLst>
        <pc:spChg chg="mod">
          <ac:chgData name="Zdeňka Tulachová" userId="b28dcc6c-f382-44c5-8e3c-bf7442680ff9" providerId="ADAL" clId="{14DC59C6-5577-4D48-92A5-946B65244DFE}" dt="2022-05-24T20:58:28.777" v="7410" actId="123"/>
          <ac:spMkLst>
            <pc:docMk/>
            <pc:sldMk cId="1201543960" sldId="301"/>
            <ac:spMk id="3" creationId="{95F17EF4-7F2D-CC09-B6E6-D1C9B1E23FA7}"/>
          </ac:spMkLst>
        </pc:spChg>
      </pc:sldChg>
      <pc:sldChg chg="modSp mod ord">
        <pc:chgData name="Zdeňka Tulachová" userId="b28dcc6c-f382-44c5-8e3c-bf7442680ff9" providerId="ADAL" clId="{14DC59C6-5577-4D48-92A5-946B65244DFE}" dt="2022-05-24T20:55:35.825" v="7407" actId="20577"/>
        <pc:sldMkLst>
          <pc:docMk/>
          <pc:sldMk cId="1624430829" sldId="302"/>
        </pc:sldMkLst>
        <pc:spChg chg="mod">
          <ac:chgData name="Zdeňka Tulachová" userId="b28dcc6c-f382-44c5-8e3c-bf7442680ff9" providerId="ADAL" clId="{14DC59C6-5577-4D48-92A5-946B65244DFE}" dt="2022-05-24T20:55:35.825" v="7407" actId="20577"/>
          <ac:spMkLst>
            <pc:docMk/>
            <pc:sldMk cId="1624430829" sldId="302"/>
            <ac:spMk id="3" creationId="{95F17EF4-7F2D-CC09-B6E6-D1C9B1E23FA7}"/>
          </ac:spMkLst>
        </pc:spChg>
      </pc:sldChg>
      <pc:sldChg chg="delSp modSp mod ord">
        <pc:chgData name="Zdeňka Tulachová" userId="b28dcc6c-f382-44c5-8e3c-bf7442680ff9" providerId="ADAL" clId="{14DC59C6-5577-4D48-92A5-946B65244DFE}" dt="2022-05-24T21:00:39.045" v="7419" actId="123"/>
        <pc:sldMkLst>
          <pc:docMk/>
          <pc:sldMk cId="1646407328" sldId="303"/>
        </pc:sldMkLst>
        <pc:spChg chg="mod">
          <ac:chgData name="Zdeňka Tulachová" userId="b28dcc6c-f382-44c5-8e3c-bf7442680ff9" providerId="ADAL" clId="{14DC59C6-5577-4D48-92A5-946B65244DFE}" dt="2022-05-23T21:20:22.628" v="861" actId="20577"/>
          <ac:spMkLst>
            <pc:docMk/>
            <pc:sldMk cId="1646407328" sldId="303"/>
            <ac:spMk id="2" creationId="{554220BB-A725-F307-AAEA-E35B30C390A0}"/>
          </ac:spMkLst>
        </pc:spChg>
        <pc:spChg chg="mod">
          <ac:chgData name="Zdeňka Tulachová" userId="b28dcc6c-f382-44c5-8e3c-bf7442680ff9" providerId="ADAL" clId="{14DC59C6-5577-4D48-92A5-946B65244DFE}" dt="2022-05-24T21:00:39.045" v="7419" actId="123"/>
          <ac:spMkLst>
            <pc:docMk/>
            <pc:sldMk cId="1646407328" sldId="303"/>
            <ac:spMk id="3" creationId="{95F17EF4-7F2D-CC09-B6E6-D1C9B1E23FA7}"/>
          </ac:spMkLst>
        </pc:spChg>
        <pc:spChg chg="del mod">
          <ac:chgData name="Zdeňka Tulachová" userId="b28dcc6c-f382-44c5-8e3c-bf7442680ff9" providerId="ADAL" clId="{14DC59C6-5577-4D48-92A5-946B65244DFE}" dt="2022-05-23T21:21:27.592" v="871" actId="478"/>
          <ac:spMkLst>
            <pc:docMk/>
            <pc:sldMk cId="1646407328" sldId="303"/>
            <ac:spMk id="9" creationId="{A41E29FA-1FD2-5C91-FB80-FA4535CB1EC5}"/>
          </ac:spMkLst>
        </pc:spChg>
        <pc:picChg chg="del mod">
          <ac:chgData name="Zdeňka Tulachová" userId="b28dcc6c-f382-44c5-8e3c-bf7442680ff9" providerId="ADAL" clId="{14DC59C6-5577-4D48-92A5-946B65244DFE}" dt="2022-05-23T21:21:25.951" v="869" actId="478"/>
          <ac:picMkLst>
            <pc:docMk/>
            <pc:sldMk cId="1646407328" sldId="303"/>
            <ac:picMk id="6" creationId="{2831FA50-D7BB-EC14-D66B-3CF305427513}"/>
          </ac:picMkLst>
        </pc:picChg>
      </pc:sldChg>
      <pc:sldChg chg="modSp mod">
        <pc:chgData name="Zdeňka Tulachová" userId="b28dcc6c-f382-44c5-8e3c-bf7442680ff9" providerId="ADAL" clId="{14DC59C6-5577-4D48-92A5-946B65244DFE}" dt="2022-05-24T09:52:48.851" v="1837" actId="20577"/>
        <pc:sldMkLst>
          <pc:docMk/>
          <pc:sldMk cId="1893998232" sldId="304"/>
        </pc:sldMkLst>
        <pc:spChg chg="mod">
          <ac:chgData name="Zdeňka Tulachová" userId="b28dcc6c-f382-44c5-8e3c-bf7442680ff9" providerId="ADAL" clId="{14DC59C6-5577-4D48-92A5-946B65244DFE}" dt="2022-05-24T09:52:29.602" v="1798" actId="20577"/>
          <ac:spMkLst>
            <pc:docMk/>
            <pc:sldMk cId="1893998232" sldId="304"/>
            <ac:spMk id="2" creationId="{A9023EBE-35DD-54E1-20D6-AAA188F13C49}"/>
          </ac:spMkLst>
        </pc:spChg>
        <pc:spChg chg="mod">
          <ac:chgData name="Zdeňka Tulachová" userId="b28dcc6c-f382-44c5-8e3c-bf7442680ff9" providerId="ADAL" clId="{14DC59C6-5577-4D48-92A5-946B65244DFE}" dt="2022-05-24T09:52:48.851" v="1837" actId="20577"/>
          <ac:spMkLst>
            <pc:docMk/>
            <pc:sldMk cId="1893998232" sldId="304"/>
            <ac:spMk id="3" creationId="{284D112A-EA9B-CF96-115D-283E4F8AAF63}"/>
          </ac:spMkLst>
        </pc:spChg>
      </pc:sldChg>
      <pc:sldChg chg="add del">
        <pc:chgData name="Zdeňka Tulachová" userId="b28dcc6c-f382-44c5-8e3c-bf7442680ff9" providerId="ADAL" clId="{14DC59C6-5577-4D48-92A5-946B65244DFE}" dt="2022-05-23T21:20:42.531" v="865"/>
        <pc:sldMkLst>
          <pc:docMk/>
          <pc:sldMk cId="4290685604" sldId="304"/>
        </pc:sldMkLst>
      </pc:sldChg>
      <pc:sldChg chg="modSp mod">
        <pc:chgData name="Zdeňka Tulachová" userId="b28dcc6c-f382-44c5-8e3c-bf7442680ff9" providerId="ADAL" clId="{14DC59C6-5577-4D48-92A5-946B65244DFE}" dt="2022-05-24T09:58:03.898" v="2114"/>
        <pc:sldMkLst>
          <pc:docMk/>
          <pc:sldMk cId="4201020214" sldId="305"/>
        </pc:sldMkLst>
        <pc:spChg chg="mod">
          <ac:chgData name="Zdeňka Tulachová" userId="b28dcc6c-f382-44c5-8e3c-bf7442680ff9" providerId="ADAL" clId="{14DC59C6-5577-4D48-92A5-946B65244DFE}" dt="2022-05-24T09:54:26.433" v="1893" actId="20577"/>
          <ac:spMkLst>
            <pc:docMk/>
            <pc:sldMk cId="4201020214" sldId="305"/>
            <ac:spMk id="2" creationId="{A9023EBE-35DD-54E1-20D6-AAA188F13C49}"/>
          </ac:spMkLst>
        </pc:spChg>
        <pc:spChg chg="mod">
          <ac:chgData name="Zdeňka Tulachová" userId="b28dcc6c-f382-44c5-8e3c-bf7442680ff9" providerId="ADAL" clId="{14DC59C6-5577-4D48-92A5-946B65244DFE}" dt="2022-05-24T09:58:03.898" v="2114"/>
          <ac:spMkLst>
            <pc:docMk/>
            <pc:sldMk cId="4201020214" sldId="305"/>
            <ac:spMk id="3" creationId="{284D112A-EA9B-CF96-115D-283E4F8AAF63}"/>
          </ac:spMkLst>
        </pc:spChg>
      </pc:sldChg>
      <pc:sldChg chg="modSp mod">
        <pc:chgData name="Zdeňka Tulachová" userId="b28dcc6c-f382-44c5-8e3c-bf7442680ff9" providerId="ADAL" clId="{14DC59C6-5577-4D48-92A5-946B65244DFE}" dt="2022-05-24T21:42:34.084" v="8153" actId="1076"/>
        <pc:sldMkLst>
          <pc:docMk/>
          <pc:sldMk cId="1402825175" sldId="306"/>
        </pc:sldMkLst>
        <pc:spChg chg="mod">
          <ac:chgData name="Zdeňka Tulachová" userId="b28dcc6c-f382-44c5-8e3c-bf7442680ff9" providerId="ADAL" clId="{14DC59C6-5577-4D48-92A5-946B65244DFE}" dt="2022-05-24T21:42:34.084" v="8153" actId="1076"/>
          <ac:spMkLst>
            <pc:docMk/>
            <pc:sldMk cId="1402825175" sldId="306"/>
            <ac:spMk id="2" creationId="{A9023EBE-35DD-54E1-20D6-AAA188F13C49}"/>
          </ac:spMkLst>
        </pc:spChg>
        <pc:spChg chg="mod">
          <ac:chgData name="Zdeňka Tulachová" userId="b28dcc6c-f382-44c5-8e3c-bf7442680ff9" providerId="ADAL" clId="{14DC59C6-5577-4D48-92A5-946B65244DFE}" dt="2022-05-24T09:58:14.507" v="2117" actId="6549"/>
          <ac:spMkLst>
            <pc:docMk/>
            <pc:sldMk cId="1402825175" sldId="306"/>
            <ac:spMk id="3" creationId="{284D112A-EA9B-CF96-115D-283E4F8AAF63}"/>
          </ac:spMkLst>
        </pc:spChg>
      </pc:sldChg>
      <pc:sldChg chg="modSp mod">
        <pc:chgData name="Zdeňka Tulachová" userId="b28dcc6c-f382-44c5-8e3c-bf7442680ff9" providerId="ADAL" clId="{14DC59C6-5577-4D48-92A5-946B65244DFE}" dt="2022-05-25T08:22:03.199" v="8647" actId="6549"/>
        <pc:sldMkLst>
          <pc:docMk/>
          <pc:sldMk cId="420839884" sldId="307"/>
        </pc:sldMkLst>
        <pc:spChg chg="mod">
          <ac:chgData name="Zdeňka Tulachová" userId="b28dcc6c-f382-44c5-8e3c-bf7442680ff9" providerId="ADAL" clId="{14DC59C6-5577-4D48-92A5-946B65244DFE}" dt="2022-05-24T10:30:16.904" v="2298" actId="20577"/>
          <ac:spMkLst>
            <pc:docMk/>
            <pc:sldMk cId="420839884" sldId="307"/>
            <ac:spMk id="2" creationId="{554220BB-A725-F307-AAEA-E35B30C390A0}"/>
          </ac:spMkLst>
        </pc:spChg>
        <pc:spChg chg="mod">
          <ac:chgData name="Zdeňka Tulachová" userId="b28dcc6c-f382-44c5-8e3c-bf7442680ff9" providerId="ADAL" clId="{14DC59C6-5577-4D48-92A5-946B65244DFE}" dt="2022-05-25T08:22:03.199" v="8647" actId="6549"/>
          <ac:spMkLst>
            <pc:docMk/>
            <pc:sldMk cId="420839884" sldId="307"/>
            <ac:spMk id="3" creationId="{95F17EF4-7F2D-CC09-B6E6-D1C9B1E23FA7}"/>
          </ac:spMkLst>
        </pc:spChg>
      </pc:sldChg>
      <pc:sldChg chg="modSp mod">
        <pc:chgData name="Zdeňka Tulachová" userId="b28dcc6c-f382-44c5-8e3c-bf7442680ff9" providerId="ADAL" clId="{14DC59C6-5577-4D48-92A5-946B65244DFE}" dt="2022-05-24T12:16:27.084" v="5716" actId="20577"/>
        <pc:sldMkLst>
          <pc:docMk/>
          <pc:sldMk cId="1627069373" sldId="308"/>
        </pc:sldMkLst>
        <pc:spChg chg="mod">
          <ac:chgData name="Zdeňka Tulachová" userId="b28dcc6c-f382-44c5-8e3c-bf7442680ff9" providerId="ADAL" clId="{14DC59C6-5577-4D48-92A5-946B65244DFE}" dt="2022-05-24T11:56:09.416" v="4763" actId="20577"/>
          <ac:spMkLst>
            <pc:docMk/>
            <pc:sldMk cId="1627069373" sldId="308"/>
            <ac:spMk id="2" creationId="{554220BB-A725-F307-AAEA-E35B30C390A0}"/>
          </ac:spMkLst>
        </pc:spChg>
        <pc:spChg chg="mod">
          <ac:chgData name="Zdeňka Tulachová" userId="b28dcc6c-f382-44c5-8e3c-bf7442680ff9" providerId="ADAL" clId="{14DC59C6-5577-4D48-92A5-946B65244DFE}" dt="2022-05-24T12:16:27.084" v="5716" actId="20577"/>
          <ac:spMkLst>
            <pc:docMk/>
            <pc:sldMk cId="1627069373" sldId="308"/>
            <ac:spMk id="3" creationId="{95F17EF4-7F2D-CC09-B6E6-D1C9B1E23FA7}"/>
          </ac:spMkLst>
        </pc:spChg>
      </pc:sldChg>
      <pc:sldChg chg="new del">
        <pc:chgData name="Zdeňka Tulachová" userId="b28dcc6c-f382-44c5-8e3c-bf7442680ff9" providerId="ADAL" clId="{14DC59C6-5577-4D48-92A5-946B65244DFE}" dt="2022-05-24T12:04:32.356" v="5053" actId="680"/>
        <pc:sldMkLst>
          <pc:docMk/>
          <pc:sldMk cId="1043536231" sldId="309"/>
        </pc:sldMkLst>
      </pc:sldChg>
      <pc:sldChg chg="addSp delSp modSp mod ord">
        <pc:chgData name="Zdeňka Tulachová" userId="b28dcc6c-f382-44c5-8e3c-bf7442680ff9" providerId="ADAL" clId="{14DC59C6-5577-4D48-92A5-946B65244DFE}" dt="2022-05-24T21:57:07.017" v="8610"/>
        <pc:sldMkLst>
          <pc:docMk/>
          <pc:sldMk cId="1083384208" sldId="309"/>
        </pc:sldMkLst>
        <pc:spChg chg="mod">
          <ac:chgData name="Zdeňka Tulachová" userId="b28dcc6c-f382-44c5-8e3c-bf7442680ff9" providerId="ADAL" clId="{14DC59C6-5577-4D48-92A5-946B65244DFE}" dt="2022-05-24T21:21:43.731" v="7900" actId="1076"/>
          <ac:spMkLst>
            <pc:docMk/>
            <pc:sldMk cId="1083384208" sldId="309"/>
            <ac:spMk id="3" creationId="{954EBDD1-02A7-051D-2E14-AD633C2E4D05}"/>
          </ac:spMkLst>
        </pc:spChg>
        <pc:spChg chg="mod">
          <ac:chgData name="Zdeňka Tulachová" userId="b28dcc6c-f382-44c5-8e3c-bf7442680ff9" providerId="ADAL" clId="{14DC59C6-5577-4D48-92A5-946B65244DFE}" dt="2022-05-24T21:13:33.267" v="7756" actId="20577"/>
          <ac:spMkLst>
            <pc:docMk/>
            <pc:sldMk cId="1083384208" sldId="309"/>
            <ac:spMk id="4" creationId="{6DA2BD45-AA82-AA11-8CC8-7D9174A9781A}"/>
          </ac:spMkLst>
        </pc:spChg>
        <pc:spChg chg="mod">
          <ac:chgData name="Zdeňka Tulachová" userId="b28dcc6c-f382-44c5-8e3c-bf7442680ff9" providerId="ADAL" clId="{14DC59C6-5577-4D48-92A5-946B65244DFE}" dt="2022-05-24T21:15:08.912" v="7763" actId="20577"/>
          <ac:spMkLst>
            <pc:docMk/>
            <pc:sldMk cId="1083384208" sldId="309"/>
            <ac:spMk id="6" creationId="{575534B0-88CA-E0DB-64B3-58B12B07C273}"/>
          </ac:spMkLst>
        </pc:spChg>
        <pc:spChg chg="add del">
          <ac:chgData name="Zdeňka Tulachová" userId="b28dcc6c-f382-44c5-8e3c-bf7442680ff9" providerId="ADAL" clId="{14DC59C6-5577-4D48-92A5-946B65244DFE}" dt="2022-05-24T15:25:23.125" v="6766" actId="22"/>
          <ac:spMkLst>
            <pc:docMk/>
            <pc:sldMk cId="1083384208" sldId="309"/>
            <ac:spMk id="7" creationId="{F88CC471-B442-F71F-291C-8D7310BD90A0}"/>
          </ac:spMkLst>
        </pc:spChg>
        <pc:spChg chg="add del mod">
          <ac:chgData name="Zdeňka Tulachová" userId="b28dcc6c-f382-44c5-8e3c-bf7442680ff9" providerId="ADAL" clId="{14DC59C6-5577-4D48-92A5-946B65244DFE}" dt="2022-05-24T21:21:30.165" v="7899"/>
          <ac:spMkLst>
            <pc:docMk/>
            <pc:sldMk cId="1083384208" sldId="309"/>
            <ac:spMk id="8" creationId="{3CA529D9-0029-0DAF-4840-7DC73E403BC0}"/>
          </ac:spMkLst>
        </pc:spChg>
        <pc:spChg chg="add mod">
          <ac:chgData name="Zdeňka Tulachová" userId="b28dcc6c-f382-44c5-8e3c-bf7442680ff9" providerId="ADAL" clId="{14DC59C6-5577-4D48-92A5-946B65244DFE}" dt="2022-05-24T21:21:53.396" v="7902" actId="1076"/>
          <ac:spMkLst>
            <pc:docMk/>
            <pc:sldMk cId="1083384208" sldId="309"/>
            <ac:spMk id="9" creationId="{579A9026-B95E-8E07-89BC-D0BCC7ED417B}"/>
          </ac:spMkLst>
        </pc:spChg>
        <pc:spChg chg="add mod">
          <ac:chgData name="Zdeňka Tulachová" userId="b28dcc6c-f382-44c5-8e3c-bf7442680ff9" providerId="ADAL" clId="{14DC59C6-5577-4D48-92A5-946B65244DFE}" dt="2022-05-24T21:21:48.171" v="7901" actId="1076"/>
          <ac:spMkLst>
            <pc:docMk/>
            <pc:sldMk cId="1083384208" sldId="309"/>
            <ac:spMk id="10" creationId="{BD6F5171-4C5A-54B2-6204-D95364D68E1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3A0BD38-5902-4F5A-A418-DAF80D767574}" type="datetime1">
              <a:rPr lang="cs-CZ" smtClean="0"/>
              <a:t>24.11.2023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A4F617-7A30-41D4-AB86-5D833C98E1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81FEA86-EBF8-4A4E-9739-CB2265969290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B9A179D-2D27-49E2-B022-8EDDA2EFE682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 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cs-CZ" sz="1800" noProof="0"/>
          </a:p>
        </p:txBody>
      </p:sp>
      <p:sp>
        <p:nvSpPr>
          <p:cNvPr id="7" name="Volný tvar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rtlCol="0" anchor="b">
            <a:normAutofit/>
          </a:bodyPr>
          <a:lstStyle>
            <a:lvl1pPr algn="l" rtl="0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E450AD-E63B-4FBA-806D-3243B7B9F404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Dva obrázky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invGray"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0" name="Obdélník 9"/>
          <p:cNvSpPr/>
          <p:nvPr/>
        </p:nvSpPr>
        <p:spPr bwMode="invGray"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800" noProof="0"/>
          </a:p>
        </p:txBody>
      </p:sp>
      <p:sp>
        <p:nvSpPr>
          <p:cNvPr id="12" name="Obdélník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1298448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invGray">
          <a:xfrm>
            <a:off x="1371273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3" name="Zástupný symbol pro text 3"/>
          <p:cNvSpPr>
            <a:spLocks noGrp="1"/>
          </p:cNvSpPr>
          <p:nvPr>
            <p:ph type="body" sz="half" idx="14"/>
          </p:nvPr>
        </p:nvSpPr>
        <p:spPr bwMode="invGray">
          <a:xfrm>
            <a:off x="6412954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430E46-E485-473F-8A5A-2A12896FE3D2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A93336-89D7-45FD-9CA0-A5765D7DC0CB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8" name="Obdélník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F80C08-9D66-461B-B849-AF0B9DDDAFFC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7F8E3F6-DE14-48B2-B2BC-6FABA9630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1E6E9B-97D7-4FC1-A758-91EC41A28BB5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sz="1800" noProof="0"/>
          </a:p>
        </p:txBody>
      </p:sp>
      <p:sp>
        <p:nvSpPr>
          <p:cNvPr id="11" name="Volný tvar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12" name="Volný tvar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rtlCol="0" anchor="b">
            <a:normAutofit/>
          </a:bodyPr>
          <a:lstStyle>
            <a:lvl1pPr algn="l" rtl="0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15" name="Zástupný symbol obrázku 14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sz="1800" noProof="0"/>
          </a:p>
        </p:txBody>
      </p:sp>
      <p:sp>
        <p:nvSpPr>
          <p:cNvPr id="8" name="Volný tvar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9" name="Volný tvar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10" name="Volný tvar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rtlCol="0" anchor="b">
            <a:normAutofit/>
          </a:bodyPr>
          <a:lstStyle>
            <a:lvl1pPr rtl="0"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95400" y="1828800"/>
            <a:ext cx="4572000" cy="4343400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A5EFC1-CF47-498A-A050-74A0AB227CE4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6FB428-C818-4EE5-8B51-6FF19A560F10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06EEBF-29B6-415D-AA4B-874907DEA5FB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4DE339-6480-471D-A159-52F95148D050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296D9E-D050-4EE5-876B-61535EA0B75D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8" name="Obdélník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/>
              <a:t>Kliknutím lze upravit styl.</a:t>
            </a:r>
            <a:endParaRPr lang="cs-CZ" noProof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98AE9803-FC4A-4F96-9CB2-A005883BA6EA}" type="datetime1">
              <a:rPr lang="cs-CZ" noProof="0" smtClean="0"/>
              <a:t>24.11.2023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7F8E3F6-DE14-48B2-B2BC-6FABA9630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F1592B-707C-E528-194B-D359BF949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568" y="2790385"/>
            <a:ext cx="6400800" cy="2470575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MÍSTNÍ AKČNÍ PLÁN </a:t>
            </a:r>
            <a:br>
              <a:rPr lang="cs-CZ" sz="4000" dirty="0"/>
            </a:br>
            <a:r>
              <a:rPr lang="cs-CZ" sz="4000" dirty="0"/>
              <a:t>ROZVOJE VZDĚLÁVÁNÍ </a:t>
            </a:r>
            <a:br>
              <a:rPr lang="cs-CZ" sz="4000" dirty="0"/>
            </a:br>
            <a:r>
              <a:rPr lang="cs-CZ" sz="4000" dirty="0"/>
              <a:t>V ORP PACOV II</a:t>
            </a:r>
            <a:br>
              <a:rPr lang="cs-CZ" sz="4000" b="1" dirty="0"/>
            </a:br>
            <a:br>
              <a:rPr lang="cs-CZ" sz="4000" u="sng" dirty="0">
                <a:latin typeface="Adobe Garamond Pro" panose="02020502060506020403" pitchFamily="18" charset="-18"/>
              </a:rPr>
            </a:br>
            <a:r>
              <a:rPr lang="cs-CZ" sz="2700" dirty="0">
                <a:latin typeface="Adobe Garamond Pro" panose="02020502060506020403" pitchFamily="18" charset="-18"/>
              </a:rPr>
              <a:t>27. 6. 2022 - členská schůze SOM Stražiště </a:t>
            </a:r>
            <a:br>
              <a:rPr lang="cs-CZ" sz="2700" dirty="0">
                <a:latin typeface="Adobe Garamond Pro" panose="02020502060506020403" pitchFamily="18" charset="-18"/>
              </a:rPr>
            </a:br>
            <a:br>
              <a:rPr lang="cs-CZ" sz="2700" dirty="0">
                <a:latin typeface="Adobe Garamond Pro" panose="02020502060506020403" pitchFamily="18" charset="-18"/>
              </a:rPr>
            </a:br>
            <a:r>
              <a:rPr lang="cs-CZ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Adobe Garamond Pro" panose="02020502060506020403" pitchFamily="18" charset="-18"/>
              </a:rPr>
              <a:t>Místní akční plánování v ORP Pacov II, </a:t>
            </a:r>
            <a:r>
              <a:rPr lang="cs-CZ" sz="10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Adobe Garamond Pro" panose="02020502060506020403" pitchFamily="18" charset="-18"/>
              </a:rPr>
              <a:t>reg</a:t>
            </a:r>
            <a:r>
              <a:rPr lang="cs-CZ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Adobe Garamond Pro" panose="02020502060506020403" pitchFamily="18" charset="-18"/>
              </a:rPr>
              <a:t>. číslo: CZ</a:t>
            </a:r>
            <a:r>
              <a:rPr lang="cs-CZ" sz="1000">
                <a:solidFill>
                  <a:schemeClr val="tx2">
                    <a:lumMod val="65000"/>
                    <a:lumOff val="35000"/>
                  </a:schemeClr>
                </a:solidFill>
                <a:latin typeface="Adobe Garamond Pro" panose="02020502060506020403" pitchFamily="18" charset="-18"/>
              </a:rPr>
              <a:t>.02.3.68/0.0/0.0/17_047/0010687</a:t>
            </a:r>
            <a:endParaRPr lang="cs-CZ" sz="1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E6198E6-A17E-6792-AA06-E361BF212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488" y="6095756"/>
            <a:ext cx="897326" cy="6300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D8545D6-E3CA-8619-0ADA-634E4BFF7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63551"/>
            <a:ext cx="4169664" cy="89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9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80" y="207187"/>
            <a:ext cx="10940901" cy="1036850"/>
          </a:xfrm>
        </p:spPr>
        <p:txBody>
          <a:bodyPr>
            <a:noAutofit/>
          </a:bodyPr>
          <a:lstStyle/>
          <a:p>
            <a:br>
              <a:rPr lang="cs-CZ" dirty="0"/>
            </a:br>
            <a:r>
              <a:rPr lang="cs-CZ" dirty="0"/>
              <a:t>AKTIVITY PRO DĚTI, ŽÁKY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80" y="1626930"/>
            <a:ext cx="8208334" cy="51566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u="sng" dirty="0">
                <a:latin typeface="+mj-lt"/>
              </a:rPr>
              <a:t>3D TISK – ZAKÁZKY DO ŠKOL V ORP PACOV</a:t>
            </a:r>
          </a:p>
          <a:p>
            <a:pPr algn="just"/>
            <a:r>
              <a:rPr lang="cs-CZ" sz="2000" dirty="0">
                <a:latin typeface="+mj-lt"/>
              </a:rPr>
              <a:t>Jednotlivé školy a školky v ORR Pacov obdržely na podzim 2021 katalog 3D modelů, který byl vytvořen lektory 3D kroužku a RT MAP v době distanční výuky. </a:t>
            </a:r>
          </a:p>
          <a:p>
            <a:pPr algn="just"/>
            <a:r>
              <a:rPr lang="cs-CZ" sz="2000" dirty="0">
                <a:effectLst/>
                <a:latin typeface="+mj-lt"/>
                <a:ea typeface="Calibri" panose="020F0502020204030204" pitchFamily="34" charset="0"/>
              </a:rPr>
              <a:t>Každá základní a mateřská škola zapojená do projektu MAP v ORP Pacov II měla možnost si vybrat a následně nechat vytisknout 3D výrobky ze zaslaného katalogu dle svých potřeb do finančního limitu 3 000,- Kč.</a:t>
            </a:r>
          </a:p>
          <a:p>
            <a:pPr algn="just"/>
            <a:r>
              <a:rPr lang="cs-CZ" sz="2000" dirty="0">
                <a:effectLst/>
                <a:latin typeface="+mj-lt"/>
                <a:ea typeface="Calibri" panose="020F0502020204030204" pitchFamily="34" charset="0"/>
              </a:rPr>
              <a:t>Školy a školky si  mohly vybrat rozličné předměty hodící se jak do výuky, tak k různým aktivitám – od modelů zvířecích lebek, kostí, zubů, přes zmenšené verze architektonických památek, motorů, převodovek až po hračky.</a:t>
            </a:r>
            <a:endParaRPr lang="cs-CZ" sz="2000" dirty="0">
              <a:latin typeface="+mj-lt"/>
            </a:endParaRPr>
          </a:p>
          <a:p>
            <a:pPr algn="just"/>
            <a:r>
              <a:rPr lang="cs-CZ" sz="2000" dirty="0">
                <a:latin typeface="+mj-lt"/>
              </a:rPr>
              <a:t>V rámci kroužku 3D tisku, i mimo něj, tedy dochází k tisku zakázek 3D modelů do jednotlivých škol a  škol</a:t>
            </a:r>
            <a:r>
              <a:rPr lang="cs-CZ" sz="1900" dirty="0">
                <a:latin typeface="+mj-lt"/>
              </a:rPr>
              <a:t>. </a:t>
            </a:r>
          </a:p>
          <a:p>
            <a:pPr marL="0" indent="0">
              <a:buNone/>
            </a:pPr>
            <a:endParaRPr lang="cs-CZ" sz="3300" dirty="0">
              <a:latin typeface="+mj-lt"/>
            </a:endParaRPr>
          </a:p>
          <a:p>
            <a:endParaRPr lang="cs-CZ" sz="2000" dirty="0">
              <a:latin typeface="Adobe Garamond Pro"/>
            </a:endParaRPr>
          </a:p>
          <a:p>
            <a:endParaRPr lang="cs-CZ" sz="2000" b="1" dirty="0">
              <a:latin typeface="+mj-lt"/>
            </a:endParaRPr>
          </a:p>
          <a:p>
            <a:endParaRPr lang="cs-CZ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9204692" y="6339786"/>
            <a:ext cx="238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latin typeface="Adobe Garamond Pro"/>
              </a:rPr>
              <a:t>Zdroj: SOM Stražiště</a:t>
            </a:r>
            <a:endParaRPr lang="cs-CZ"/>
          </a:p>
        </p:txBody>
      </p:sp>
      <p:pic>
        <p:nvPicPr>
          <p:cNvPr id="5" name="Obrázek 4" descr="Obsah obrázku modrá, keramické nádobí, několik&#10;&#10;Popis byl vytvořen automaticky">
            <a:extLst>
              <a:ext uri="{FF2B5EF4-FFF2-40B4-BE49-F238E27FC236}">
                <a16:creationId xmlns:a16="http://schemas.microsoft.com/office/drawing/2014/main" id="{B1982C21-EA6D-BB23-10E5-371925877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202" y="1759689"/>
            <a:ext cx="3325333" cy="443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3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05" y="222310"/>
            <a:ext cx="11398102" cy="1036850"/>
          </a:xfrm>
        </p:spPr>
        <p:txBody>
          <a:bodyPr>
            <a:normAutofit/>
          </a:bodyPr>
          <a:lstStyle/>
          <a:p>
            <a:r>
              <a:rPr lang="cs-CZ" dirty="0"/>
              <a:t>AKTIVITY PRO DĚTI, ŽÁKY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80" y="1765004"/>
            <a:ext cx="8208334" cy="5092995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96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Projektové dny s Mgr. Martinou Václavíkovou, členkou o.p.s. ABC finančního vzdělávání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8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Aktivita byla realizována v průběhu května/června 2022 v ZŠ Pacov, Lukavec</a:t>
            </a:r>
            <a:r>
              <a:rPr lang="cs-CZ" sz="8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 Gymnázium Pacov.</a:t>
            </a:r>
            <a:r>
              <a:rPr lang="cs-CZ" sz="8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Žáci se hravou formou, pomocí deskové hry </a:t>
            </a:r>
            <a:r>
              <a:rPr lang="cs-CZ" sz="8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FinGr</a:t>
            </a:r>
            <a:r>
              <a:rPr lang="cs-CZ" sz="8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Play, </a:t>
            </a:r>
            <a:r>
              <a:rPr lang="cs-CZ" sz="8000" b="0" i="0" dirty="0">
                <a:effectLst/>
                <a:latin typeface="+mj-lt"/>
              </a:rPr>
              <a:t>seznamují se základními finančním pojmy.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8000" b="0" i="0" dirty="0">
                <a:effectLst/>
                <a:latin typeface="+mj-lt"/>
              </a:rPr>
              <a:t>Cílem projektu je umožnit se zábavně finančně vzdělat opravdu každému.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8000" b="0" i="0" dirty="0">
                <a:effectLst/>
                <a:latin typeface="+mj-lt"/>
              </a:rPr>
              <a:t>PD navazují na úspěšný seminář pro pedagogy ZŠ v ORP Pacov </a:t>
            </a:r>
            <a:br>
              <a:rPr lang="cs-CZ" sz="8000" b="0" i="0" dirty="0">
                <a:effectLst/>
                <a:latin typeface="+mj-lt"/>
              </a:rPr>
            </a:br>
            <a:r>
              <a:rPr lang="cs-CZ" sz="8000" b="0" i="0" dirty="0">
                <a:effectLst/>
                <a:latin typeface="+mj-lt"/>
              </a:rPr>
              <a:t>a pedagogy Gymnázia Pacov realizovaný v 11/2021.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8000" b="0" i="0" dirty="0">
                <a:effectLst/>
                <a:latin typeface="+mj-lt"/>
              </a:rPr>
              <a:t>Za vývojem hry stojí tým lidí přesvědčených o tom, že umět hospodařit a zacházet s penězi je v dnešní době stejně důležité jako umět číst, psát a počítat.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5000" b="0" i="0" dirty="0">
              <a:effectLst/>
              <a:latin typeface="+mj-lt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+mj-lt"/>
                <a:ea typeface="Calibri" panose="020F0502020204030204" pitchFamily="34" charset="0"/>
              </a:rPr>
              <a:t>. </a:t>
            </a:r>
            <a:endParaRPr lang="cs-CZ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b="1" dirty="0">
              <a:latin typeface="+mj-lt"/>
            </a:endParaRPr>
          </a:p>
          <a:p>
            <a:endParaRPr lang="cs-CZ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9254310" y="6253778"/>
            <a:ext cx="238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latin typeface="Adobe Garamond Pro"/>
              </a:rPr>
              <a:t>Zdroj: SOM Stražiště</a:t>
            </a:r>
            <a:endParaRPr lang="cs-CZ"/>
          </a:p>
        </p:txBody>
      </p:sp>
      <p:pic>
        <p:nvPicPr>
          <p:cNvPr id="6" name="Obrázek 5" descr="Obsah obrázku text, osoba, interiér, skupina&#10;&#10;Popis byl vytvořen automaticky">
            <a:extLst>
              <a:ext uri="{FF2B5EF4-FFF2-40B4-BE49-F238E27FC236}">
                <a16:creationId xmlns:a16="http://schemas.microsoft.com/office/drawing/2014/main" id="{14921373-318B-4DD0-D774-C8BDBDCE2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389" y="1765005"/>
            <a:ext cx="3264195" cy="435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4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80" y="161661"/>
            <a:ext cx="10685720" cy="1036850"/>
          </a:xfrm>
        </p:spPr>
        <p:txBody>
          <a:bodyPr>
            <a:normAutofit/>
          </a:bodyPr>
          <a:lstStyle/>
          <a:p>
            <a:r>
              <a:rPr lang="cs-CZ" sz="2800" dirty="0"/>
              <a:t>SPOLUPRÁCE MAP II </a:t>
            </a:r>
            <a:br>
              <a:rPr lang="cs-CZ" sz="2800" dirty="0"/>
            </a:br>
            <a:r>
              <a:rPr lang="cs-CZ" sz="2800" dirty="0"/>
              <a:t>S VÝTVARNÝM OBOREM ZUŠ PACOV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80" y="1765005"/>
            <a:ext cx="6971676" cy="49547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u="sng" dirty="0"/>
              <a:t>Tvorba inovativního edukačního materiálu LOGOBRAZ</a:t>
            </a:r>
            <a:endParaRPr lang="cs-CZ" sz="2000" dirty="0">
              <a:effectLst/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20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Pracovníci MŠ vytváří metodiku a podklady pro výtvarnou práci žáků, kteří pod vedením výtvarného oboru obrazy malují. </a:t>
            </a:r>
          </a:p>
          <a:p>
            <a:pPr algn="just"/>
            <a:r>
              <a:rPr lang="cs-CZ" sz="2000" b="0" i="0" dirty="0">
                <a:effectLst/>
                <a:latin typeface="+mj-lt"/>
              </a:rPr>
              <a:t>Vzniká tak </a:t>
            </a:r>
            <a:r>
              <a:rPr lang="cs-CZ" sz="2000" dirty="0">
                <a:latin typeface="+mj-lt"/>
              </a:rPr>
              <a:t>unikátní </a:t>
            </a:r>
            <a:r>
              <a:rPr lang="cs-CZ" sz="2000" b="0" i="0" dirty="0">
                <a:effectLst/>
                <a:latin typeface="+mj-lt"/>
              </a:rPr>
              <a:t>velkoformátový obrazový materiál – 4 obrazy (4 roční období – jaro, léto, podzim, zima), který bude následně využit v praxi v rámci logopedické prevence v každé MŠ v ORP Pacov.</a:t>
            </a:r>
          </a:p>
          <a:p>
            <a:pPr algn="just"/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 spojitosti s touto aktivitou došlo </a:t>
            </a:r>
            <a:r>
              <a:rPr lang="cs-CZ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 projektu MAP II k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zakoupení základního výtvarného vybavení pro výtvarný obor ZUŠ Pacov (papíry, sada rydel, sada temperových barev, uhel, tužky…).</a:t>
            </a:r>
          </a:p>
          <a:p>
            <a:pPr algn="just"/>
            <a:r>
              <a:rPr lang="cs-CZ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 tuto chvíli probíhá cenová poptávka u různých tiskáren na tisk bannerů o velikosti B0.</a:t>
            </a:r>
            <a:endParaRPr lang="cs-CZ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8547952" y="5877294"/>
            <a:ext cx="238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latin typeface="Adobe Garamond Pro"/>
              </a:rPr>
              <a:t>Zdroj: SOM Stražiště</a:t>
            </a:r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7DE2286-7855-9E47-01A6-A450D8C34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956" y="2655816"/>
            <a:ext cx="4556345" cy="322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1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80" y="138223"/>
            <a:ext cx="10940901" cy="1036850"/>
          </a:xfrm>
        </p:spPr>
        <p:txBody>
          <a:bodyPr>
            <a:noAutofit/>
          </a:bodyPr>
          <a:lstStyle/>
          <a:p>
            <a:r>
              <a:rPr lang="cs-CZ" dirty="0"/>
              <a:t>SPOLUPRÁCE MAP II </a:t>
            </a:r>
            <a:br>
              <a:rPr lang="cs-CZ" dirty="0"/>
            </a:br>
            <a:r>
              <a:rPr lang="cs-CZ" dirty="0"/>
              <a:t>S MĚSTSKOU KNIHOVNOU PACOV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80" y="1765005"/>
            <a:ext cx="8208334" cy="49547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u="sng" dirty="0"/>
              <a:t>Aktivity realizované v rámci spolupráce</a:t>
            </a:r>
          </a:p>
          <a:p>
            <a:pPr algn="just"/>
            <a:r>
              <a:rPr lang="cs-CZ" sz="2000" b="1" dirty="0">
                <a:latin typeface="+mj-lt"/>
              </a:rPr>
              <a:t>Drapni knížku a představ ji –</a:t>
            </a:r>
            <a:r>
              <a:rPr lang="cs-CZ" sz="2000" dirty="0">
                <a:latin typeface="+mj-lt"/>
              </a:rPr>
              <a:t> čtenářská výzva realizovaná v období 07/2021 – 10/2021 určená pro žáky 1. a 2. stupně ZŠ. </a:t>
            </a:r>
          </a:p>
          <a:p>
            <a:pPr algn="just"/>
            <a:r>
              <a:rPr lang="cs-CZ" sz="2000" b="1" dirty="0">
                <a:latin typeface="+mj-lt"/>
              </a:rPr>
              <a:t>Pasování druháků na čtenáře- </a:t>
            </a:r>
            <a:r>
              <a:rPr lang="cs-CZ" sz="2000" dirty="0">
                <a:latin typeface="+mj-lt"/>
              </a:rPr>
              <a:t>realizační tým MAP II se na chvíli přeměnil v pohádkové postavy a společně s pracovníky Městské knihovny Pacov pasoval nové čtenáře. </a:t>
            </a:r>
          </a:p>
          <a:p>
            <a:pPr algn="just"/>
            <a:r>
              <a:rPr lang="cs-CZ" sz="2000" b="1" dirty="0">
                <a:latin typeface="+mj-lt"/>
              </a:rPr>
              <a:t>Poznáváme Pacovsko </a:t>
            </a:r>
            <a:r>
              <a:rPr lang="cs-CZ" sz="2000" dirty="0">
                <a:latin typeface="+mj-lt"/>
              </a:rPr>
              <a:t>– určeno předškolákům mateřských škol v ORP Pacov. V průběhu března 2022 proběhly v Městské knihovně Pacov, případně v rámci prostor jednotlivých 	MŠ, </a:t>
            </a:r>
            <a:r>
              <a:rPr lang="cs-CZ" sz="2000" i="0" dirty="0">
                <a:effectLst/>
                <a:latin typeface="+mj-lt"/>
              </a:rPr>
              <a:t>interaktivní přednášky Poznáváme Pacovsko. Celý program byl připraven na míru Mgr. Marii Tušilovou, bývalou paní učitelkou a kronikářkou města Pacova. Cílem aktivity bylo podpořit vtah dětí k území a regionu, ve kterém vyrůstají.</a:t>
            </a:r>
          </a:p>
          <a:p>
            <a:pPr algn="just"/>
            <a:r>
              <a:rPr lang="cs-CZ" sz="2000" b="1">
                <a:latin typeface="+mj-lt"/>
              </a:rPr>
              <a:t>Autorské čtení spisovatelky (nejen) dětských knížek Jany Šrámkové.</a:t>
            </a:r>
            <a:endParaRPr lang="cs-CZ" sz="2000" dirty="0">
              <a:latin typeface="+mj-lt"/>
            </a:endParaRPr>
          </a:p>
          <a:p>
            <a:endParaRPr lang="cs-CZ" sz="2000" dirty="0">
              <a:latin typeface="Adobe Garamond Pro"/>
            </a:endParaRPr>
          </a:p>
          <a:p>
            <a:endParaRPr lang="cs-CZ" sz="2000" b="1" dirty="0">
              <a:latin typeface="+mj-lt"/>
            </a:endParaRPr>
          </a:p>
          <a:p>
            <a:endParaRPr lang="cs-CZ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9207350" y="6080050"/>
            <a:ext cx="238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latin typeface="Adobe Garamond Pro"/>
              </a:rPr>
              <a:t>Zdroj: SOM Stražiště</a:t>
            </a:r>
            <a:endParaRPr lang="cs-CZ"/>
          </a:p>
        </p:txBody>
      </p:sp>
      <p:pic>
        <p:nvPicPr>
          <p:cNvPr id="5" name="Obrázek 4" descr="Obsah obrázku interiér, přeplněné&#10;&#10;Popis byl vytvořen automaticky">
            <a:extLst>
              <a:ext uri="{FF2B5EF4-FFF2-40B4-BE49-F238E27FC236}">
                <a16:creationId xmlns:a16="http://schemas.microsoft.com/office/drawing/2014/main" id="{B10EA1B0-1578-B93A-86D7-EB1D9C336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257066" y="2300620"/>
            <a:ext cx="4284920" cy="321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80" y="582910"/>
            <a:ext cx="10940901" cy="1036850"/>
          </a:xfrm>
        </p:spPr>
        <p:txBody>
          <a:bodyPr>
            <a:noAutofit/>
          </a:bodyPr>
          <a:lstStyle/>
          <a:p>
            <a:r>
              <a:rPr lang="cs-CZ" dirty="0"/>
              <a:t>SPOLUPRÁCE MAP II </a:t>
            </a:r>
            <a:br>
              <a:rPr lang="cs-CZ" dirty="0"/>
            </a:br>
            <a:r>
              <a:rPr lang="cs-CZ" dirty="0"/>
              <a:t>S NÍZKOPRAHOVÝM KLUBEM SPIRÁLA</a:t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80" y="1765005"/>
            <a:ext cx="7272669" cy="49547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600" u="sng" dirty="0"/>
              <a:t>Aktivity realizované v rámci spolupráce</a:t>
            </a:r>
          </a:p>
          <a:p>
            <a:pPr algn="just"/>
            <a:r>
              <a:rPr lang="cs-CZ" sz="2200" b="1" dirty="0">
                <a:latin typeface="+mj-lt"/>
              </a:rPr>
              <a:t>Preventivní program RESTART– </a:t>
            </a:r>
            <a:r>
              <a:rPr lang="cs-CZ" sz="2200" dirty="0">
                <a:latin typeface="+mj-lt"/>
              </a:rPr>
              <a:t>i</a:t>
            </a:r>
            <a:r>
              <a:rPr lang="cs-CZ" sz="2200" dirty="0">
                <a:effectLst/>
                <a:latin typeface="+mj-lt"/>
                <a:ea typeface="Calibri" panose="020F0502020204030204" pitchFamily="34" charset="0"/>
              </a:rPr>
              <a:t>mpulsem pro realizaci Restart programů se stalo on-line setkání pracovních skupin v rámci projektu MAP II (březen 2021). Program byl realizován jako program v rámci třídnických hodin pro žáky 6. – 8. ročníků ZŠ Pacov a jejich třídní učitele. Cílem Restartu bylo osvěžit třídní atmosféru, restartovat a znovu rozjet školní kolekti</a:t>
            </a:r>
            <a:r>
              <a:rPr lang="cs-CZ" sz="2200" dirty="0">
                <a:latin typeface="+mj-lt"/>
                <a:ea typeface="Calibri" panose="020F0502020204030204" pitchFamily="34" charset="0"/>
              </a:rPr>
              <a:t>v po dlouhé distanční výuce. </a:t>
            </a:r>
            <a:endParaRPr lang="cs-CZ" sz="2200" b="1" dirty="0">
              <a:latin typeface="+mj-lt"/>
            </a:endParaRPr>
          </a:p>
          <a:p>
            <a:pPr algn="just"/>
            <a:r>
              <a:rPr lang="cs-CZ" sz="2200" b="1" dirty="0">
                <a:latin typeface="+mj-lt"/>
              </a:rPr>
              <a:t>Preventivní program SEZNÁMENÍ – </a:t>
            </a:r>
            <a:r>
              <a:rPr lang="cs-CZ" sz="2200" dirty="0">
                <a:latin typeface="+mj-lt"/>
              </a:rPr>
              <a:t>cílem tohoto programu byla podpora </a:t>
            </a:r>
            <a:r>
              <a:rPr lang="cs-CZ" sz="2200" dirty="0">
                <a:effectLst/>
                <a:latin typeface="+mj-lt"/>
                <a:ea typeface="Calibri" panose="020F0502020204030204" pitchFamily="34" charset="0"/>
              </a:rPr>
              <a:t>snadnější adaptace žáků 6. tříd základní školy na druhý stupeň. Opět se jednalo o program v rámci třídnických hodin.</a:t>
            </a:r>
          </a:p>
          <a:p>
            <a:pPr algn="just"/>
            <a:r>
              <a:rPr lang="cs-CZ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Obou programů, Restartu i Seznámení, se účastnilo bez mála 180 žáků v každém běhu a lektorsky byly zaštítěny tehdejším vedením nízkoprahového klubu Spirála, sociálním terénním pracovníkem. </a:t>
            </a:r>
            <a:endParaRPr lang="cs-CZ" sz="2200" dirty="0">
              <a:latin typeface="Adobe Garamond Pro"/>
            </a:endParaRPr>
          </a:p>
          <a:p>
            <a:endParaRPr lang="cs-CZ" sz="2000" dirty="0">
              <a:latin typeface="Adobe Garamond Pro"/>
            </a:endParaRPr>
          </a:p>
          <a:p>
            <a:endParaRPr lang="cs-CZ" sz="2000" dirty="0">
              <a:latin typeface="Adobe Garamond Pro"/>
            </a:endParaRPr>
          </a:p>
          <a:p>
            <a:endParaRPr lang="cs-CZ" sz="2000" b="1" dirty="0">
              <a:latin typeface="+mj-lt"/>
            </a:endParaRPr>
          </a:p>
          <a:p>
            <a:endParaRPr lang="cs-CZ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8699647" y="5164940"/>
            <a:ext cx="238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latin typeface="Adobe Garamond Pro"/>
              </a:rPr>
              <a:t>Zdroj: SOM Stražiště</a:t>
            </a:r>
            <a:endParaRPr lang="cs-CZ"/>
          </a:p>
        </p:txBody>
      </p:sp>
      <p:pic>
        <p:nvPicPr>
          <p:cNvPr id="7" name="Obrázek 6" descr="Obsah obrázku interiér, osoba&#10;&#10;Popis byl vytvořen automaticky">
            <a:extLst>
              <a:ext uri="{FF2B5EF4-FFF2-40B4-BE49-F238E27FC236}">
                <a16:creationId xmlns:a16="http://schemas.microsoft.com/office/drawing/2014/main" id="{5C00798F-66C4-624F-FC14-70BB472C5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237" y="1906061"/>
            <a:ext cx="4345172" cy="325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8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E61C5D-EBC0-970D-3568-31532B869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7" y="267016"/>
            <a:ext cx="9601200" cy="1036850"/>
          </a:xfrm>
        </p:spPr>
        <p:txBody>
          <a:bodyPr/>
          <a:lstStyle/>
          <a:p>
            <a:r>
              <a:rPr lang="cs-CZ"/>
              <a:t>SOUHRNNÝ PŘEHLED AKTIVIT MAP II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4EBDD1-02A7-051D-2E14-AD633C2E4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703" y="1752598"/>
            <a:ext cx="5404781" cy="22916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400" dirty="0"/>
              <a:t>    </a:t>
            </a:r>
            <a:r>
              <a:rPr lang="cs-CZ" sz="1400" b="1" u="sng" dirty="0"/>
              <a:t>Zrealizované vzdělávací aktivity: </a:t>
            </a:r>
            <a:br>
              <a:rPr lang="cs-CZ" sz="1400" b="1" u="sng" dirty="0"/>
            </a:br>
            <a:r>
              <a:rPr lang="cs-CZ" sz="1400" dirty="0"/>
              <a:t>    Vzdělávací akce pro pedagogy: 19</a:t>
            </a:r>
            <a:br>
              <a:rPr lang="cs-CZ" sz="1400" dirty="0"/>
            </a:br>
            <a:r>
              <a:rPr lang="cs-CZ" sz="1400" dirty="0"/>
              <a:t>    Vzdělávací akce pro rodiče a veřejnost: 8</a:t>
            </a:r>
            <a:br>
              <a:rPr lang="cs-CZ" sz="1400" dirty="0"/>
            </a:br>
            <a:r>
              <a:rPr lang="cs-CZ" sz="1400" dirty="0"/>
              <a:t>    Vzdělávací akce pro děti a žáky: 13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400" dirty="0"/>
              <a:t>    </a:t>
            </a:r>
            <a:r>
              <a:rPr lang="cs-CZ" sz="1400" b="1" u="sng" dirty="0"/>
              <a:t>Platformy pro setkávání, sdílení: </a:t>
            </a:r>
            <a:br>
              <a:rPr lang="cs-CZ" sz="1400" dirty="0"/>
            </a:br>
            <a:r>
              <a:rPr lang="cs-CZ" sz="1400" dirty="0"/>
              <a:t>    5 pracovních skupin: 4x/rok realizace projektu</a:t>
            </a:r>
            <a:br>
              <a:rPr lang="cs-CZ" sz="1400" dirty="0"/>
            </a:br>
            <a:r>
              <a:rPr lang="cs-CZ" sz="1400" dirty="0"/>
              <a:t>    Řídící výbor: 1-2x/rok realizace projektu 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4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DA2BD45-AA82-AA11-8CC8-7D9174A97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2430" y="1594552"/>
            <a:ext cx="6452503" cy="513281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500" dirty="0"/>
              <a:t>  </a:t>
            </a:r>
            <a:r>
              <a:rPr lang="cs-CZ" sz="1400" b="1" u="sng" dirty="0"/>
              <a:t>Povinná dokumentace: </a:t>
            </a:r>
            <a:br>
              <a:rPr lang="cs-CZ" sz="1400" dirty="0"/>
            </a:br>
            <a:r>
              <a:rPr lang="cs-CZ" sz="1400" dirty="0"/>
              <a:t>    Analytická část projektu vč. </a:t>
            </a:r>
            <a:r>
              <a:rPr lang="cs-CZ" sz="1400" dirty="0" err="1"/>
              <a:t>Swot</a:t>
            </a:r>
            <a:r>
              <a:rPr lang="cs-CZ" sz="1400" dirty="0"/>
              <a:t> analýzy</a:t>
            </a:r>
            <a:br>
              <a:rPr lang="cs-CZ" sz="1400" dirty="0"/>
            </a:br>
            <a:r>
              <a:rPr lang="cs-CZ" sz="1400" dirty="0"/>
              <a:t>    </a:t>
            </a:r>
            <a:r>
              <a:rPr lang="cs-CZ" sz="1400" b="1" dirty="0"/>
              <a:t>Strategická část projektu (Strategický rámec do roku 2023 vč. tabulek</a:t>
            </a:r>
            <a:br>
              <a:rPr lang="cs-CZ" sz="1400" b="1" dirty="0"/>
            </a:br>
            <a:r>
              <a:rPr lang="cs-CZ" sz="1400" b="1" dirty="0"/>
              <a:t>    investičních priorit MŠ, ZŠ v ORP Pacov)</a:t>
            </a:r>
            <a:br>
              <a:rPr lang="cs-CZ" sz="1400" dirty="0"/>
            </a:br>
            <a:r>
              <a:rPr lang="cs-CZ" sz="1400" dirty="0"/>
              <a:t>    Implementační část – </a:t>
            </a:r>
            <a:r>
              <a:rPr lang="cs-CZ" sz="1400" b="1" dirty="0"/>
              <a:t>Roční akční plány: 2020, 2021, 2022, 2023</a:t>
            </a:r>
            <a:br>
              <a:rPr lang="cs-CZ" sz="1400" dirty="0"/>
            </a:br>
            <a:r>
              <a:rPr lang="cs-CZ" sz="1400" dirty="0"/>
              <a:t>    Komunikační plán</a:t>
            </a:r>
            <a:br>
              <a:rPr lang="cs-CZ" sz="1400" dirty="0"/>
            </a:br>
            <a:r>
              <a:rPr lang="cs-CZ" sz="1400" dirty="0"/>
              <a:t>    </a:t>
            </a:r>
            <a:r>
              <a:rPr lang="cs-CZ" sz="1400" b="1" dirty="0"/>
              <a:t>2x Popis potřeb škol</a:t>
            </a:r>
            <a:br>
              <a:rPr lang="cs-CZ" sz="1400" dirty="0"/>
            </a:br>
            <a:r>
              <a:rPr lang="cs-CZ" sz="1400" dirty="0"/>
              <a:t>    Harmonogram a plán jednotlivých evaluací</a:t>
            </a:r>
            <a:br>
              <a:rPr lang="cs-CZ" sz="1400" dirty="0"/>
            </a:br>
            <a:r>
              <a:rPr lang="cs-CZ" sz="1400" dirty="0"/>
              <a:t>    3x Průběžná sebehodnotící zpráva      </a:t>
            </a:r>
            <a:br>
              <a:rPr lang="cs-CZ" sz="1400" dirty="0"/>
            </a:br>
            <a:r>
              <a:rPr lang="cs-CZ" sz="1400" dirty="0"/>
              <a:t>    Evaluace priorit a cílů projektu </a:t>
            </a:r>
            <a:br>
              <a:rPr lang="cs-CZ" sz="1400" dirty="0"/>
            </a:br>
            <a:r>
              <a:rPr lang="cs-CZ" sz="1400" dirty="0"/>
              <a:t>    Evaluace ročních akčních plánů</a:t>
            </a:r>
            <a:br>
              <a:rPr lang="cs-CZ" sz="1400" dirty="0"/>
            </a:br>
            <a:r>
              <a:rPr lang="cs-CZ" sz="1400" dirty="0"/>
              <a:t>    Evaluace fungování pracovních skupin       </a:t>
            </a:r>
            <a:br>
              <a:rPr lang="cs-CZ" sz="1400" dirty="0"/>
            </a:br>
            <a:r>
              <a:rPr lang="cs-CZ" sz="1400" dirty="0"/>
              <a:t>    Závěrečná sebehodnotící zpráva</a:t>
            </a:r>
            <a:br>
              <a:rPr lang="cs-CZ" sz="1400" dirty="0"/>
            </a:br>
            <a:r>
              <a:rPr lang="cs-CZ" sz="1400" dirty="0"/>
              <a:t>    Hodnotící zprávy z každé zrealizované akce</a:t>
            </a:r>
            <a:br>
              <a:rPr lang="cs-CZ" sz="1400" dirty="0"/>
            </a:br>
            <a:r>
              <a:rPr lang="cs-CZ" sz="1400" dirty="0"/>
              <a:t>    Zápisy z PS a ŘV</a:t>
            </a:r>
            <a:br>
              <a:rPr lang="cs-CZ" sz="1400" dirty="0"/>
            </a:br>
            <a:r>
              <a:rPr lang="cs-CZ" sz="1400" dirty="0"/>
              <a:t>    Zprávy o realizaci a Žádosti o platbu (každých 6 </a:t>
            </a:r>
            <a:r>
              <a:rPr lang="cs-CZ" sz="1400" dirty="0" err="1"/>
              <a:t>měs</a:t>
            </a:r>
            <a:r>
              <a:rPr lang="cs-CZ" sz="1400" dirty="0"/>
              <a:t>.)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75534B0-88CA-E0DB-64B3-58B12B07C273}"/>
              </a:ext>
            </a:extLst>
          </p:cNvPr>
          <p:cNvSpPr txBox="1"/>
          <p:nvPr/>
        </p:nvSpPr>
        <p:spPr>
          <a:xfrm>
            <a:off x="5689931" y="4971516"/>
            <a:ext cx="650206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cs-CZ" sz="1800" dirty="0"/>
            </a:br>
            <a:r>
              <a:rPr lang="cs-CZ" sz="1400" b="1" u="sng" dirty="0"/>
              <a:t>Vlastní výstupy:      </a:t>
            </a:r>
            <a:br>
              <a:rPr lang="cs-CZ" sz="1400" dirty="0"/>
            </a:br>
            <a:r>
              <a:rPr lang="cs-CZ" sz="1400" dirty="0"/>
              <a:t>Katalog 3D modelů </a:t>
            </a:r>
            <a:br>
              <a:rPr lang="cs-CZ" sz="1400" dirty="0"/>
            </a:br>
            <a:r>
              <a:rPr lang="cs-CZ" sz="1400" dirty="0"/>
              <a:t>Metodika 3D kroužku </a:t>
            </a:r>
            <a:br>
              <a:rPr lang="cs-CZ" sz="1400" dirty="0"/>
            </a:br>
            <a:r>
              <a:rPr lang="cs-CZ" sz="1400" dirty="0" err="1"/>
              <a:t>Logoobrazy</a:t>
            </a:r>
            <a:r>
              <a:rPr lang="cs-CZ" sz="1400" dirty="0"/>
              <a:t>, vč. vytvoření metodiky k obrazům</a:t>
            </a:r>
            <a:br>
              <a:rPr lang="cs-CZ" sz="1400" dirty="0"/>
            </a:br>
            <a:r>
              <a:rPr lang="cs-CZ" sz="1400" dirty="0"/>
              <a:t>Materiály na podporu distanční výuky</a:t>
            </a:r>
            <a:br>
              <a:rPr lang="cs-CZ" sz="1400" dirty="0"/>
            </a:br>
            <a:r>
              <a:rPr lang="cs-CZ" sz="1400" dirty="0"/>
              <a:t>Materiály na podporu vzdělávání UA žáků</a:t>
            </a:r>
            <a:br>
              <a:rPr lang="cs-CZ" sz="1400" dirty="0"/>
            </a:br>
            <a:endParaRPr lang="cs-CZ" sz="14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79A9026-B95E-8E07-89BC-D0BCC7ED417B}"/>
              </a:ext>
            </a:extLst>
          </p:cNvPr>
          <p:cNvSpPr txBox="1"/>
          <p:nvPr/>
        </p:nvSpPr>
        <p:spPr>
          <a:xfrm>
            <a:off x="358204" y="5033071"/>
            <a:ext cx="49567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u="sng" dirty="0">
                <a:latin typeface="+mj-lt"/>
              </a:rPr>
              <a:t>Pořízení drobného vybavení do škol: </a:t>
            </a:r>
          </a:p>
          <a:p>
            <a:r>
              <a:rPr lang="cs-CZ" sz="1400" dirty="0">
                <a:latin typeface="+mj-lt"/>
              </a:rPr>
              <a:t>MŠ: pracovní ponky, Klokanův kufr, 3D modely do výuky, tvorba a tisk </a:t>
            </a:r>
            <a:r>
              <a:rPr lang="cs-CZ" sz="1400" dirty="0" err="1">
                <a:latin typeface="+mj-lt"/>
              </a:rPr>
              <a:t>Logoobrazů</a:t>
            </a:r>
            <a:br>
              <a:rPr lang="cs-CZ" sz="1400" dirty="0">
                <a:latin typeface="+mj-lt"/>
              </a:rPr>
            </a:br>
            <a:r>
              <a:rPr lang="cs-CZ" sz="1400" dirty="0">
                <a:latin typeface="+mj-lt"/>
              </a:rPr>
              <a:t>ZŠ: finanční hra </a:t>
            </a:r>
            <a:r>
              <a:rPr lang="cs-CZ" sz="1400" dirty="0" err="1">
                <a:latin typeface="+mj-lt"/>
              </a:rPr>
              <a:t>FinGr</a:t>
            </a:r>
            <a:r>
              <a:rPr lang="cs-CZ" sz="1400" dirty="0">
                <a:latin typeface="+mj-lt"/>
              </a:rPr>
              <a:t> Play, výukové materiály pro UA    žáky, 3D modely do výuky</a:t>
            </a:r>
          </a:p>
          <a:p>
            <a:r>
              <a:rPr lang="cs-CZ" sz="1400" dirty="0">
                <a:latin typeface="+mj-lt"/>
              </a:rPr>
              <a:t>3D kroužek: 3D tiskárny (5x) vč. provozního materiálu a nábytku </a:t>
            </a:r>
          </a:p>
          <a:p>
            <a:endParaRPr lang="cs-CZ" sz="1400" dirty="0">
              <a:latin typeface="+mj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D6F5171-4C5A-54B2-6204-D95364D68E1C}"/>
              </a:ext>
            </a:extLst>
          </p:cNvPr>
          <p:cNvSpPr txBox="1"/>
          <p:nvPr/>
        </p:nvSpPr>
        <p:spPr>
          <a:xfrm>
            <a:off x="358204" y="3837926"/>
            <a:ext cx="49567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u="sng" dirty="0">
                <a:latin typeface="+mj-lt"/>
              </a:rPr>
              <a:t>Personální zajištění (financování): </a:t>
            </a:r>
          </a:p>
          <a:p>
            <a:r>
              <a:rPr lang="cs-CZ" sz="1400" dirty="0">
                <a:latin typeface="+mj-lt"/>
              </a:rPr>
              <a:t>MŠ: sdílený školní logoped Mgr. Viola Jónová</a:t>
            </a:r>
            <a:br>
              <a:rPr lang="cs-CZ" sz="1400" dirty="0">
                <a:latin typeface="+mj-lt"/>
              </a:rPr>
            </a:br>
            <a:r>
              <a:rPr lang="cs-CZ" sz="1400" dirty="0">
                <a:latin typeface="+mj-lt"/>
              </a:rPr>
              <a:t>ZŠ: sdílený rodilý mluvčí</a:t>
            </a:r>
            <a:br>
              <a:rPr lang="cs-CZ" sz="1400" dirty="0">
                <a:latin typeface="+mj-lt"/>
              </a:rPr>
            </a:br>
            <a:r>
              <a:rPr lang="cs-CZ" sz="1400" dirty="0">
                <a:latin typeface="+mj-lt"/>
              </a:rPr>
              <a:t>3D kroužek: dva lektoři volnočasových aktivit </a:t>
            </a:r>
          </a:p>
        </p:txBody>
      </p:sp>
    </p:spTree>
    <p:extLst>
      <p:ext uri="{BB962C8B-B14F-4D97-AF65-F5344CB8AC3E}">
        <p14:creationId xmlns:p14="http://schemas.microsoft.com/office/powerpoint/2010/main" val="108338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023EBE-35DD-54E1-20D6-AAA188F13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6008" y="2286000"/>
            <a:ext cx="6870192" cy="2560320"/>
          </a:xfrm>
        </p:spPr>
        <p:txBody>
          <a:bodyPr>
            <a:normAutofit/>
          </a:bodyPr>
          <a:lstStyle/>
          <a:p>
            <a:r>
              <a:rPr lang="cs-CZ" sz="3600"/>
              <a:t>UKONČENÍ PROJEKTU MAP II A ZAHÁJENÍ NAVAZUJÍCÍHO PROJEKTU MAP III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4D112A-EA9B-CF96-115D-283E4F8AAF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br>
              <a:rPr lang="cs-CZ" sz="1200"/>
            </a:br>
            <a:endParaRPr lang="cs-CZ" sz="1200"/>
          </a:p>
          <a:p>
            <a:pPr marL="457200" indent="-457200">
              <a:buFontTx/>
              <a:buChar char="-"/>
            </a:pP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140282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80" y="317097"/>
            <a:ext cx="11759608" cy="1036850"/>
          </a:xfrm>
        </p:spPr>
        <p:txBody>
          <a:bodyPr>
            <a:noAutofit/>
          </a:bodyPr>
          <a:lstStyle/>
          <a:p>
            <a:pPr rtl="0"/>
            <a:r>
              <a:rPr lang="cs-CZ" sz="3200">
                <a:effectLst/>
                <a:latin typeface="Century Gothic" panose="020B0502020202020204" pitchFamily="34" charset="0"/>
                <a:ea typeface="Microsoft JhengHei" panose="020B0604030504040204" pitchFamily="34" charset="-120"/>
                <a:cs typeface="Tahoma" panose="020B0604030504040204" pitchFamily="34" charset="0"/>
              </a:rPr>
              <a:t>UKONČENÍ PROJEKTU MAP II A ZAHÁJENÍ PROJEKTU MAP III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79" y="1177699"/>
            <a:ext cx="11759609" cy="505046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cs-CZ" sz="2000" dirty="0">
              <a:latin typeface="+mj-lt"/>
              <a:cs typeface="Calibri" panose="020F0502020204030204" pitchFamily="34" charset="0"/>
            </a:endParaRPr>
          </a:p>
          <a:p>
            <a:endParaRPr lang="cs-CZ" sz="2000" dirty="0">
              <a:latin typeface="Adobe Garamond Pro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cs-CZ" sz="2000" b="1" dirty="0"/>
              <a:t>     MAP II: 09/2018 – 08/2022 </a:t>
            </a:r>
            <a:r>
              <a:rPr lang="cs-CZ" sz="2000" dirty="0"/>
              <a:t>(08/2022 – podání předposlední Zprávy o realizaci a Žádosti o platbu, 10/2022 – </a:t>
            </a:r>
            <a:r>
              <a:rPr lang="cs-CZ" sz="2000" dirty="0">
                <a:latin typeface="+mj-lt"/>
                <a:cs typeface="Calibri" panose="020F0502020204030204" pitchFamily="34" charset="0"/>
              </a:rPr>
              <a:t>podání</a:t>
            </a:r>
            <a:br>
              <a:rPr lang="cs-CZ" sz="2000" dirty="0">
                <a:latin typeface="+mj-lt"/>
                <a:cs typeface="Calibri" panose="020F0502020204030204" pitchFamily="34" charset="0"/>
              </a:rPr>
            </a:br>
            <a:r>
              <a:rPr lang="cs-CZ" sz="2000" dirty="0">
                <a:latin typeface="+mj-lt"/>
                <a:cs typeface="Calibri" panose="020F0502020204030204" pitchFamily="34" charset="0"/>
              </a:rPr>
              <a:t>     Závěrečné zprávy o realizaci projektu , a to vč. doložení veškeré požadované závěrečné dokumentace k ukončení</a:t>
            </a:r>
            <a:br>
              <a:rPr lang="cs-CZ" sz="2000" dirty="0">
                <a:latin typeface="+mj-lt"/>
                <a:cs typeface="Calibri" panose="020F0502020204030204" pitchFamily="34" charset="0"/>
              </a:rPr>
            </a:br>
            <a:r>
              <a:rPr lang="cs-CZ" sz="2000" dirty="0">
                <a:latin typeface="+mj-lt"/>
                <a:cs typeface="Calibri" panose="020F0502020204030204" pitchFamily="34" charset="0"/>
              </a:rPr>
              <a:t>     projektu).</a:t>
            </a:r>
          </a:p>
          <a:p>
            <a:pPr algn="just"/>
            <a:r>
              <a:rPr lang="cs-CZ" sz="2000" dirty="0"/>
              <a:t>Dotace: 6 934 939,23 Kč (celkové náklady 7 299 936,07 Kč)</a:t>
            </a:r>
          </a:p>
          <a:p>
            <a:pPr marL="0" indent="0">
              <a:buNone/>
            </a:pPr>
            <a:r>
              <a:rPr lang="cs-CZ" sz="2000" dirty="0"/>
              <a:t>     </a:t>
            </a:r>
            <a:br>
              <a:rPr lang="cs-CZ" sz="2000" dirty="0"/>
            </a:br>
            <a:r>
              <a:rPr lang="cs-CZ" sz="2000" dirty="0"/>
              <a:t>      </a:t>
            </a:r>
            <a:r>
              <a:rPr lang="cs-CZ" sz="2000" b="1" dirty="0"/>
              <a:t>MAP III: 09/2022 – 11/2023 </a:t>
            </a:r>
            <a:r>
              <a:rPr lang="cs-CZ" sz="2000" dirty="0"/>
              <a:t>(15 měsíců)</a:t>
            </a:r>
          </a:p>
          <a:p>
            <a:r>
              <a:rPr lang="cs-CZ" sz="2000" dirty="0"/>
              <a:t>Překlenovací výzva do nového programového období – podpořen pouze proces řízení projektu, plánovaní a evaluace</a:t>
            </a:r>
          </a:p>
          <a:p>
            <a:pPr algn="just"/>
            <a:r>
              <a:rPr lang="cs-CZ" sz="2000" dirty="0"/>
              <a:t>V MAP III nebude již možné realizovat – financovat  implementační aktivity v takovém rozsahu jako v MAP II </a:t>
            </a:r>
            <a:br>
              <a:rPr lang="cs-CZ" sz="2000" dirty="0"/>
            </a:br>
            <a:r>
              <a:rPr lang="cs-CZ" sz="2000" dirty="0"/>
              <a:t>(tj. např. 3D tisk, školní logoped, rodilý mluvčí)</a:t>
            </a:r>
          </a:p>
          <a:p>
            <a:pPr algn="just"/>
            <a:r>
              <a:rPr lang="cs-CZ" sz="2000" dirty="0"/>
              <a:t>V navazující výzvě MAP IV budou již pravděpodobně hrazeny implementační aktivity naplánované v MAP III</a:t>
            </a:r>
          </a:p>
          <a:p>
            <a:pPr algn="just"/>
            <a:r>
              <a:rPr lang="cs-CZ" sz="2000" dirty="0"/>
              <a:t>Realizátorem projektu MAP III: Svazek obcí mikroregionu Stražiště </a:t>
            </a:r>
          </a:p>
          <a:p>
            <a:pPr algn="just"/>
            <a:r>
              <a:rPr lang="cs-CZ" sz="2000"/>
              <a:t>Dotace: 1 464 915,39 Kč (celkové náklady 1 542 016 Kč)</a:t>
            </a:r>
            <a:endParaRPr lang="cs-CZ" sz="2000" dirty="0"/>
          </a:p>
          <a:p>
            <a:pPr algn="just"/>
            <a:r>
              <a:rPr lang="cs-CZ" sz="2000" dirty="0"/>
              <a:t>Projekt opět pro všech 11 škol v ORP Pacov (7 MŠ, 3 ZŠ, 1 ZUŠ), 4 pracovní skupiny zachovány</a:t>
            </a:r>
            <a:endParaRPr lang="cs-CZ" sz="2000" b="1" dirty="0">
              <a:latin typeface="+mj-lt"/>
            </a:endParaRPr>
          </a:p>
          <a:p>
            <a:endParaRPr lang="cs-CZ" sz="1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54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023EBE-35DD-54E1-20D6-AAA188F13C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ZREALIZOVANÉ AKTIVITY MAP 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4D112A-EA9B-CF96-115D-283E4F8AA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4041321"/>
            <a:ext cx="7211786" cy="1600200"/>
          </a:xfrm>
        </p:spPr>
        <p:txBody>
          <a:bodyPr>
            <a:normAutofit/>
          </a:bodyPr>
          <a:lstStyle/>
          <a:p>
            <a:br>
              <a:rPr lang="cs-CZ" sz="2800" dirty="0"/>
            </a:br>
            <a:r>
              <a:rPr lang="cs-CZ" sz="2000" dirty="0"/>
              <a:t>od poslední členské schůze SOM Stražiště (11/2021)</a:t>
            </a:r>
          </a:p>
        </p:txBody>
      </p:sp>
    </p:spTree>
    <p:extLst>
      <p:ext uri="{BB962C8B-B14F-4D97-AF65-F5344CB8AC3E}">
        <p14:creationId xmlns:p14="http://schemas.microsoft.com/office/powerpoint/2010/main" val="275167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80" y="161661"/>
            <a:ext cx="9112102" cy="1036850"/>
          </a:xfrm>
        </p:spPr>
        <p:txBody>
          <a:bodyPr/>
          <a:lstStyle/>
          <a:p>
            <a:r>
              <a:rPr lang="cs-CZ"/>
              <a:t>VZDĚLÁVACÍ AKCE PRO PEDAGOGICKÉ PRACOVNÍKY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80" y="1765005"/>
            <a:ext cx="8220106" cy="4954772"/>
          </a:xfrm>
        </p:spPr>
        <p:txBody>
          <a:bodyPr>
            <a:normAutofit/>
          </a:bodyPr>
          <a:lstStyle/>
          <a:p>
            <a:pPr algn="just"/>
            <a:r>
              <a:rPr lang="cs-CZ" sz="2000" b="1" dirty="0">
                <a:latin typeface="+mj-lt"/>
              </a:rPr>
              <a:t>Workshop Finanční matematika hrou – </a:t>
            </a:r>
            <a:r>
              <a:rPr lang="cs-CZ" sz="2000" dirty="0">
                <a:latin typeface="+mj-lt"/>
              </a:rPr>
              <a:t>účastníci workshopu se seznámili se základními</a:t>
            </a:r>
            <a:r>
              <a:rPr lang="cs-CZ" sz="2000" dirty="0">
                <a:effectLst/>
                <a:latin typeface="+mj-lt"/>
                <a:ea typeface="Times New Roman" panose="02020603050405020304" pitchFamily="18" charset="0"/>
              </a:rPr>
              <a:t> tématy finanční gramotnosti jako je cena, inflace, bydlení, slevy, úroky, úvěry a půjčky, investice, zajištění na stáří, pojištění atd.  Veškeré nabité teoretické informace si prakticky vyzkoušeli při hře </a:t>
            </a:r>
            <a:r>
              <a:rPr lang="cs-CZ" sz="2000" dirty="0" err="1">
                <a:effectLst/>
                <a:latin typeface="+mj-lt"/>
                <a:ea typeface="Times New Roman" panose="02020603050405020304" pitchFamily="18" charset="0"/>
              </a:rPr>
              <a:t>deskovky</a:t>
            </a:r>
            <a:r>
              <a:rPr lang="cs-CZ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+mj-lt"/>
                <a:ea typeface="Times New Roman" panose="02020603050405020304" pitchFamily="18" charset="0"/>
              </a:rPr>
              <a:t>FingrPlay</a:t>
            </a:r>
            <a:r>
              <a:rPr lang="cs-CZ" sz="2000" dirty="0">
                <a:effectLst/>
                <a:latin typeface="+mj-lt"/>
                <a:ea typeface="Times New Roman" panose="02020603050405020304" pitchFamily="18" charset="0"/>
              </a:rPr>
              <a:t> - 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</a:rPr>
              <a:t>Hra o peníze – hra o život(ě).</a:t>
            </a:r>
          </a:p>
          <a:p>
            <a:pPr algn="just"/>
            <a:r>
              <a:rPr lang="cs-CZ" sz="2000" b="0" i="0" dirty="0">
                <a:effectLst/>
                <a:latin typeface="+mj-lt"/>
              </a:rPr>
              <a:t>Na </a:t>
            </a:r>
            <a:r>
              <a:rPr lang="cs-CZ" sz="2000" dirty="0">
                <a:latin typeface="+mj-lt"/>
              </a:rPr>
              <a:t>základě sdílení pedagogů v rámci workshopu vzešel požadavek zrealizovat projektové dny na téma finanční gramotnost i pro žáky ZŠ a studenty Gymnázia Pacov. </a:t>
            </a:r>
            <a:r>
              <a:rPr lang="cs-CZ" sz="2000" b="0" i="0" dirty="0">
                <a:effectLst/>
                <a:latin typeface="+mj-lt"/>
              </a:rPr>
              <a:t>Následně byly projektové dny pro žáky, studenty zrealizovány MAP II v 05 - 06/2022.</a:t>
            </a:r>
          </a:p>
          <a:p>
            <a:endParaRPr lang="cs-CZ" dirty="0"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+mj-lt"/>
                <a:ea typeface="Times New Roman" panose="02020603050405020304" pitchFamily="18" charset="0"/>
              </a:rPr>
              <a:t>    </a:t>
            </a:r>
            <a:endParaRPr lang="cs-CZ" sz="1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9241865" y="6301855"/>
            <a:ext cx="238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latin typeface="Adobe Garamond Pro"/>
              </a:rPr>
              <a:t>Zdroj: SOM Stražiště</a:t>
            </a:r>
            <a:endParaRPr lang="cs-CZ"/>
          </a:p>
        </p:txBody>
      </p:sp>
      <p:pic>
        <p:nvPicPr>
          <p:cNvPr id="7" name="Obrázek 6" descr="Obsah obrázku text, osoba, interiér, muž&#10;&#10;Popis byl vytvořen automaticky">
            <a:extLst>
              <a:ext uri="{FF2B5EF4-FFF2-40B4-BE49-F238E27FC236}">
                <a16:creationId xmlns:a16="http://schemas.microsoft.com/office/drawing/2014/main" id="{BCB50417-F11C-1688-67E2-80BE4BA43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046138" y="2370224"/>
            <a:ext cx="4464002" cy="325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80" y="161661"/>
            <a:ext cx="9112102" cy="1036850"/>
          </a:xfrm>
        </p:spPr>
        <p:txBody>
          <a:bodyPr/>
          <a:lstStyle/>
          <a:p>
            <a:r>
              <a:rPr lang="cs-CZ"/>
              <a:t>VZDĚLÁVACÍ AKCE PRO PEDAGOGICKÉ PRACOVNÍKY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80" y="1765005"/>
            <a:ext cx="8208334" cy="4954772"/>
          </a:xfrm>
        </p:spPr>
        <p:txBody>
          <a:bodyPr>
            <a:noAutofit/>
          </a:bodyPr>
          <a:lstStyle/>
          <a:p>
            <a:r>
              <a:rPr lang="cs-CZ" sz="2000" b="1" dirty="0">
                <a:latin typeface="+mj-lt"/>
                <a:cs typeface="Calibri" panose="020F0502020204030204" pitchFamily="34" charset="0"/>
              </a:rPr>
              <a:t>Polytechnický workshop Tvořivá hra 1 – </a:t>
            </a:r>
            <a:r>
              <a:rPr lang="cs-CZ" sz="2000" dirty="0">
                <a:latin typeface="+mj-lt"/>
                <a:cs typeface="Calibri" panose="020F0502020204030204" pitchFamily="34" charset="0"/>
              </a:rPr>
              <a:t>určen pedagogům a asistentům pedagoga z MŠ</a:t>
            </a:r>
            <a:r>
              <a:rPr lang="cs-CZ" sz="2000" b="1" dirty="0">
                <a:latin typeface="+mj-lt"/>
                <a:cs typeface="Calibri" panose="020F0502020204030204" pitchFamily="34" charset="0"/>
              </a:rPr>
              <a:t>. 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</a:rPr>
              <a:t>V rámci jednodenního semináře došlo k propojení dvou akreditovaných workshopů Tvořivé hry pro pedagogy – Úvod do Tvořivé hry a Práce s nástroji v MŠ. Tvořivá hra je ucelená metodika  tvořivých činností. Základní myšlenkou je dát prostor dětem pro volnou tvorbu s reálnými nástroji a přírodními materiály.</a:t>
            </a:r>
            <a:endParaRPr lang="cs-CZ" sz="2000" dirty="0">
              <a:latin typeface="+mj-lt"/>
              <a:cs typeface="Calibri" panose="020F0502020204030204" pitchFamily="34" charset="0"/>
            </a:endParaRPr>
          </a:p>
          <a:p>
            <a:pPr algn="just"/>
            <a:r>
              <a:rPr lang="cs-CZ" sz="2000" b="1" dirty="0">
                <a:latin typeface="+mj-lt"/>
                <a:cs typeface="Calibri" panose="020F0502020204030204" pitchFamily="34" charset="0"/>
              </a:rPr>
              <a:t>Polytechnický workshop Tvořivá hra 2 – </a:t>
            </a:r>
            <a:r>
              <a:rPr lang="cs-CZ" sz="2000" dirty="0">
                <a:latin typeface="+mj-lt"/>
                <a:cs typeface="Calibri" panose="020F0502020204030204" pitchFamily="34" charset="0"/>
              </a:rPr>
              <a:t>pokračování workshopu Tvořivá hra 1 zaměřená na zavedení tvořivé hry do praxe </a:t>
            </a:r>
            <a:br>
              <a:rPr lang="cs-CZ" sz="2000" dirty="0">
                <a:latin typeface="+mj-lt"/>
                <a:cs typeface="Calibri" panose="020F0502020204030204" pitchFamily="34" charset="0"/>
              </a:rPr>
            </a:br>
            <a:r>
              <a:rPr lang="cs-CZ" sz="2000" dirty="0">
                <a:latin typeface="+mj-lt"/>
                <a:cs typeface="Calibri" panose="020F0502020204030204" pitchFamily="34" charset="0"/>
              </a:rPr>
              <a:t>a doplněná o metodickou podporu a sdílení prvních krůčků.</a:t>
            </a:r>
            <a:endParaRPr lang="cs-CZ" sz="2000" dirty="0"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9135971" y="6168206"/>
            <a:ext cx="238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latin typeface="Adobe Garamond Pro"/>
              </a:rPr>
              <a:t>Zdroj: SOM Stražiště</a:t>
            </a:r>
            <a:endParaRPr lang="cs-CZ"/>
          </a:p>
        </p:txBody>
      </p:sp>
      <p:pic>
        <p:nvPicPr>
          <p:cNvPr id="5" name="Obrázek 4" descr="Obsah obrázku osoba&#10;&#10;Popis byl vytvořen automaticky">
            <a:extLst>
              <a:ext uri="{FF2B5EF4-FFF2-40B4-BE49-F238E27FC236}">
                <a16:creationId xmlns:a16="http://schemas.microsoft.com/office/drawing/2014/main" id="{51D23C52-4342-2776-D337-56C72068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126547" y="2315405"/>
            <a:ext cx="4403201" cy="330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80" y="161661"/>
            <a:ext cx="9112102" cy="1036850"/>
          </a:xfrm>
        </p:spPr>
        <p:txBody>
          <a:bodyPr/>
          <a:lstStyle/>
          <a:p>
            <a:r>
              <a:rPr lang="cs-CZ"/>
              <a:t>VZDĚLÁVACÍ AKCE PRO PEDAGOGICKÉ PRACOVNÍKY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80" y="1765005"/>
            <a:ext cx="8208334" cy="4954772"/>
          </a:xfrm>
        </p:spPr>
        <p:txBody>
          <a:bodyPr>
            <a:normAutofit/>
          </a:bodyPr>
          <a:lstStyle/>
          <a:p>
            <a:pPr algn="just"/>
            <a:r>
              <a:rPr lang="cs-CZ" sz="2000" b="1" dirty="0">
                <a:latin typeface="+mj-lt"/>
              </a:rPr>
              <a:t>Seminář Spolupráce pedagoga a asistenta pedagoga ve třídě – </a:t>
            </a:r>
            <a:r>
              <a:rPr lang="cs-CZ" sz="2000" dirty="0">
                <a:latin typeface="+mj-lt"/>
              </a:rPr>
              <a:t>seznámení se s novými informacemi v pojetí práce asistenta pedagoga, legislativou a případnými aktuálními změnami. Role učitele ve třídě, kde působí asistent pedagoga. Vymezení pojmu </a:t>
            </a:r>
            <a:br>
              <a:rPr lang="cs-CZ" sz="2000" dirty="0">
                <a:latin typeface="+mj-lt"/>
              </a:rPr>
            </a:br>
            <a:r>
              <a:rPr lang="cs-CZ" sz="2000" dirty="0">
                <a:latin typeface="+mj-lt"/>
              </a:rPr>
              <a:t>a charakteristika žáků se speciálními vzdělávacími potřebami. </a:t>
            </a:r>
          </a:p>
          <a:p>
            <a:pPr algn="just"/>
            <a:r>
              <a:rPr lang="cs-CZ" sz="2000" b="1" dirty="0">
                <a:latin typeface="+mj-lt"/>
              </a:rPr>
              <a:t>Letní škola Sfumato České Budějovice 2022 – </a:t>
            </a:r>
            <a:r>
              <a:rPr lang="cs-CZ" sz="2000" dirty="0">
                <a:latin typeface="+mj-lt"/>
              </a:rPr>
              <a:t>metoda splývavého čtení. N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</a:rPr>
              <a:t>avazuje na základní kurz Sfumato a má za cíl prohloubit u nových pedagogických pracovníků prvního stupně ZŠ znalosti v metodice Sfumato. </a:t>
            </a:r>
            <a:r>
              <a:rPr lang="cs-CZ" sz="2000" dirty="0">
                <a:latin typeface="+mj-lt"/>
                <a:ea typeface="Calibri" panose="020F0502020204030204" pitchFamily="34" charset="0"/>
              </a:rPr>
              <a:t>Škola je zaměřena na r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</a:rPr>
              <a:t>ozvoj vzdělání a schopností pedagogických pracovníků v čtenářské </a:t>
            </a:r>
            <a:r>
              <a:rPr lang="cs-CZ" sz="2000" dirty="0" err="1">
                <a:effectLst/>
                <a:latin typeface="+mj-lt"/>
                <a:ea typeface="Calibri" panose="020F0502020204030204" pitchFamily="34" charset="0"/>
              </a:rPr>
              <a:t>pre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</a:rPr>
              <a:t>/gramotnosti formou nové metodiky čtení.</a:t>
            </a:r>
          </a:p>
          <a:p>
            <a:pPr algn="just"/>
            <a:endParaRPr lang="cs-CZ" sz="1200" dirty="0">
              <a:solidFill>
                <a:srgbClr val="FF0000"/>
              </a:solidFill>
              <a:latin typeface="+mj-lt"/>
            </a:endParaRPr>
          </a:p>
          <a:p>
            <a:pPr algn="just"/>
            <a:endParaRPr lang="cs-CZ" sz="2000" dirty="0">
              <a:effectLst/>
              <a:latin typeface="+mj-lt"/>
              <a:ea typeface="Calibri" panose="020F0502020204030204" pitchFamily="34" charset="0"/>
            </a:endParaRPr>
          </a:p>
          <a:p>
            <a:pPr algn="just"/>
            <a:endParaRPr lang="cs-CZ" sz="2000" b="1" dirty="0">
              <a:latin typeface="+mj-lt"/>
            </a:endParaRPr>
          </a:p>
          <a:p>
            <a:endParaRPr lang="cs-CZ" sz="1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005E7A4D-6122-4ADC-9564-E2C33D4B6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98920" y="2323005"/>
            <a:ext cx="4463999" cy="33480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9038743" y="6229005"/>
            <a:ext cx="238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latin typeface="Adobe Garamond Pro"/>
              </a:rPr>
              <a:t>Zdroj: SOM Stražiště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72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80" y="161661"/>
            <a:ext cx="9112102" cy="1036850"/>
          </a:xfrm>
        </p:spPr>
        <p:txBody>
          <a:bodyPr/>
          <a:lstStyle/>
          <a:p>
            <a:r>
              <a:rPr lang="cs-CZ" dirty="0"/>
              <a:t>VZDĚLÁVACÍ AKCE PRO RODIČE A VEŘEJNOST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80" y="1765005"/>
            <a:ext cx="8208334" cy="495477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2000" b="1" dirty="0">
                <a:latin typeface="+mj-lt"/>
              </a:rPr>
              <a:t>Webinář Jak motivovat a rozvíjet všestrannost, inteligenci </a:t>
            </a:r>
            <a:br>
              <a:rPr lang="cs-CZ" sz="2000" b="1" dirty="0">
                <a:latin typeface="+mj-lt"/>
              </a:rPr>
            </a:br>
            <a:r>
              <a:rPr lang="cs-CZ" sz="2000" b="1" dirty="0">
                <a:latin typeface="+mj-lt"/>
              </a:rPr>
              <a:t>a potenciál u žáka? - </a:t>
            </a:r>
            <a:r>
              <a:rPr lang="cs-CZ" sz="2000" dirty="0">
                <a:latin typeface="+mj-lt"/>
              </a:rPr>
              <a:t>a</a:t>
            </a:r>
            <a:r>
              <a:rPr lang="cs-CZ" sz="2000" b="0" dirty="0">
                <a:effectLst/>
                <a:latin typeface="+mj-lt"/>
                <a:ea typeface="Times New Roman" panose="02020603050405020304" pitchFamily="18" charset="0"/>
              </a:rPr>
              <a:t>kce byla zaměřena na seznámení účastníků převážně s tématem motivace (její pilíře, zdroje a limity), dále pak inteligence (emoční a rozumová) a role rodičů a autorit (v kontextu současné doby). Interaktivního webináře se mohli zúčastnit i rodiče žáků 1. a 2. stupně a zájemci z řad široké veřejnosti.  </a:t>
            </a:r>
          </a:p>
          <a:p>
            <a:pPr algn="just">
              <a:lnSpc>
                <a:spcPct val="100000"/>
              </a:lnSpc>
            </a:pPr>
            <a:r>
              <a:rPr lang="cs-CZ" sz="2000" dirty="0">
                <a:latin typeface="+mj-lt"/>
                <a:cs typeface="Calibri" panose="020F0502020204030204" pitchFamily="34" charset="0"/>
              </a:rPr>
              <a:t>Webinář tandemu PaedDr. Věry </a:t>
            </a:r>
            <a:r>
              <a:rPr lang="cs-CZ" sz="2000" dirty="0" err="1">
                <a:latin typeface="+mj-lt"/>
                <a:cs typeface="Calibri" panose="020F0502020204030204" pitchFamily="34" charset="0"/>
              </a:rPr>
              <a:t>Facové</a:t>
            </a:r>
            <a:r>
              <a:rPr lang="cs-CZ" sz="2000" dirty="0">
                <a:latin typeface="+mj-lt"/>
                <a:cs typeface="Calibri" panose="020F0502020204030204" pitchFamily="34" charset="0"/>
              </a:rPr>
              <a:t> a </a:t>
            </a:r>
            <a:r>
              <a:rPr lang="cs-CZ" sz="2000" dirty="0" err="1">
                <a:latin typeface="+mj-lt"/>
                <a:cs typeface="Calibri" panose="020F0502020204030204" pitchFamily="34" charset="0"/>
              </a:rPr>
              <a:t>MuDr.</a:t>
            </a:r>
            <a:r>
              <a:rPr lang="cs-CZ" sz="2000" dirty="0">
                <a:latin typeface="+mj-lt"/>
                <a:cs typeface="Calibri" panose="020F0502020204030204" pitchFamily="34" charset="0"/>
              </a:rPr>
              <a:t> PhDr. Miroslava Orla na téma </a:t>
            </a:r>
            <a:r>
              <a:rPr lang="cs-CZ" sz="2000" b="1" dirty="0">
                <a:latin typeface="+mj-lt"/>
                <a:cs typeface="Calibri" panose="020F0502020204030204" pitchFamily="34" charset="0"/>
              </a:rPr>
              <a:t>Tréma, úzkost a strach ve škole i mimo ni – zdroje, formy a možnosti řešení</a:t>
            </a:r>
            <a:r>
              <a:rPr lang="cs-CZ" sz="2000" dirty="0">
                <a:latin typeface="+mj-lt"/>
                <a:cs typeface="Calibri" panose="020F0502020204030204" pitchFamily="34" charset="0"/>
              </a:rPr>
              <a:t>. Uspořádáním webináře reagujeme na kladné ohlasy na první webinář s touto lektorskou dvojicí. </a:t>
            </a:r>
          </a:p>
          <a:p>
            <a:pPr algn="just">
              <a:lnSpc>
                <a:spcPct val="100000"/>
              </a:lnSpc>
            </a:pPr>
            <a:endParaRPr lang="cs-CZ" sz="2000" b="1" dirty="0">
              <a:effectLst/>
              <a:latin typeface="+mj-lt"/>
              <a:ea typeface="Times New Roman" panose="02020603050405020304" pitchFamily="18" charset="0"/>
            </a:endParaRPr>
          </a:p>
          <a:p>
            <a:endParaRPr lang="cs-CZ" sz="2000" b="1" dirty="0">
              <a:latin typeface="+mj-lt"/>
            </a:endParaRPr>
          </a:p>
          <a:p>
            <a:endParaRPr lang="cs-CZ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9134933" y="6229006"/>
            <a:ext cx="238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latin typeface="Adobe Garamond Pro"/>
              </a:rPr>
              <a:t>Zdroj: SOM Stražiště</a:t>
            </a:r>
            <a:endParaRPr lang="cs-CZ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CE69C23D-2B49-94C0-934D-4B2C19396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299" y="1765005"/>
            <a:ext cx="3155621" cy="446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80" y="161661"/>
            <a:ext cx="9112102" cy="1036850"/>
          </a:xfrm>
        </p:spPr>
        <p:txBody>
          <a:bodyPr/>
          <a:lstStyle/>
          <a:p>
            <a:r>
              <a:rPr lang="cs-CZ" dirty="0"/>
              <a:t>AKTIVITY PRO DĚTI, ŽÁKY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21" y="1742748"/>
            <a:ext cx="8429369" cy="458544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u="sng" dirty="0"/>
              <a:t>Rodilý mluvčí na školách v ORP Pacov – 2 roky</a:t>
            </a:r>
            <a:r>
              <a:rPr lang="cs-CZ" u="sng" dirty="0">
                <a:solidFill>
                  <a:schemeClr val="bg2"/>
                </a:solidFill>
              </a:rPr>
              <a:t>5/2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Zajištění RM bylo nabídnuto všem zapojeným ZŠ v ORP Pacov (ZŠ Obrataň, ZŠ Lukavec a ZŠ Pacov). Od </a:t>
            </a:r>
            <a:r>
              <a:rPr lang="cs-CZ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r. 2019 se 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ZŠ Lukavec a ZŠ Pacov zapojily a to v rozsahu: ZŠ Pacov - 11 vyučovacích hodin týdně a na ZŠ a MŠ Lukavec v rozsahu 3 vyučovacích hodin týdně v období 16 ti týdnů (vždy v období 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</a:rPr>
              <a:t>září – květen).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Kvůli pandemii byla aktivita pozastavena a v srpnu 2021 došlo k částeční kompenzaci. Z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</a:rPr>
              <a:t>ájemce z řad žáků tak absolvovali intenzivní letní kurz angličtiny s rodilým mluvčím. </a:t>
            </a:r>
            <a:endParaRPr lang="cs-CZ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b="1" dirty="0">
              <a:latin typeface="+mj-lt"/>
            </a:endParaRPr>
          </a:p>
          <a:p>
            <a:endParaRPr lang="cs-CZ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9118508" y="6350445"/>
            <a:ext cx="238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latin typeface="Adobe Garamond Pro"/>
              </a:rPr>
              <a:t>Zdroj: SOM Stražiště</a:t>
            </a:r>
            <a:endParaRPr lang="cs-CZ"/>
          </a:p>
        </p:txBody>
      </p:sp>
      <p:pic>
        <p:nvPicPr>
          <p:cNvPr id="5" name="Obrázek 4" descr="Obsah obrázku interiér, zeď, osoba, patro&#10;&#10;Popis byl vytvořen automaticky">
            <a:extLst>
              <a:ext uri="{FF2B5EF4-FFF2-40B4-BE49-F238E27FC236}">
                <a16:creationId xmlns:a16="http://schemas.microsoft.com/office/drawing/2014/main" id="{325F6EC1-2FED-19C5-3CA3-035CF30A6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491" y="1765005"/>
            <a:ext cx="3422387" cy="456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5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80" y="76824"/>
            <a:ext cx="10940901" cy="1036850"/>
          </a:xfrm>
        </p:spPr>
        <p:txBody>
          <a:bodyPr>
            <a:noAutofit/>
          </a:bodyPr>
          <a:lstStyle/>
          <a:p>
            <a:r>
              <a:rPr lang="cs-CZ" dirty="0"/>
              <a:t>AKTIVITY PRO DĚTI</a:t>
            </a:r>
            <a:r>
              <a:rPr lang="cs-CZ" sz="2800" dirty="0"/>
              <a:t>, ŽÁKY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80" y="1765005"/>
            <a:ext cx="8208334" cy="4954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Školní logoped Mgr. Viola Jónova – 4 roky</a:t>
            </a:r>
          </a:p>
          <a:p>
            <a:pPr algn="just"/>
            <a:r>
              <a:rPr lang="cs-CZ" sz="2000" dirty="0">
                <a:latin typeface="+mj-lt"/>
              </a:rPr>
              <a:t>Sdílený školní speciální pedagog – školní logoped </a:t>
            </a:r>
            <a:r>
              <a:rPr lang="cs-CZ" sz="2000" b="1" dirty="0">
                <a:latin typeface="+mj-lt"/>
              </a:rPr>
              <a:t>– </a:t>
            </a:r>
            <a:r>
              <a:rPr lang="cs-CZ" sz="2000" dirty="0">
                <a:latin typeface="+mj-lt"/>
              </a:rPr>
              <a:t>aktivita probíhá po celou dobu projektu a účastní se jí všechny MŠ v území. Jedná se o pravidelnou a individuální logopedickou prevenci – podporu výchovně – vzdělávacího procesu přímo v prostorách jednotlivých školek.  </a:t>
            </a:r>
          </a:p>
          <a:p>
            <a:pPr algn="just"/>
            <a:r>
              <a:rPr lang="cs-CZ" sz="2000" dirty="0">
                <a:latin typeface="+mj-lt"/>
              </a:rPr>
              <a:t>Projektové dny v MŠ - LOGOHROŠÍK- </a:t>
            </a:r>
            <a:r>
              <a:rPr lang="cs-CZ" sz="2000" dirty="0">
                <a:latin typeface="+mj-lt"/>
                <a:cs typeface="Times New Roman" panose="02020603050405020304" pitchFamily="18" charset="0"/>
              </a:rPr>
              <a:t>s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kupinové aktivity pro předškoláky zaměřené na logopedickou prevenci. Zapojují se všechny složky řeči, včetně motoriky. </a:t>
            </a:r>
            <a:r>
              <a:rPr lang="cs-CZ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Logohrošík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byl realizován dvakrát, a to na podzim 2021 a na jaře 2022. </a:t>
            </a:r>
          </a:p>
          <a:p>
            <a:endParaRPr lang="cs-CZ" sz="2000" dirty="0">
              <a:latin typeface="Adobe Garamond Pro"/>
            </a:endParaRPr>
          </a:p>
          <a:p>
            <a:endParaRPr lang="cs-CZ" sz="2000" dirty="0">
              <a:latin typeface="Adobe Garamond Pro"/>
            </a:endParaRPr>
          </a:p>
          <a:p>
            <a:endParaRPr lang="cs-CZ" sz="2000" b="1" dirty="0">
              <a:latin typeface="+mj-lt"/>
            </a:endParaRPr>
          </a:p>
          <a:p>
            <a:endParaRPr lang="cs-CZ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9074244" y="5965057"/>
            <a:ext cx="238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latin typeface="Adobe Garamond Pro"/>
              </a:rPr>
              <a:t>Zdroj: SOM Stražiště</a:t>
            </a:r>
            <a:endParaRPr lang="cs-CZ"/>
          </a:p>
        </p:txBody>
      </p:sp>
      <p:pic>
        <p:nvPicPr>
          <p:cNvPr id="8" name="Obrázek 7" descr="Obsah obrázku interiér, osoba, kancelář, ložnice&#10;&#10;Popis byl vytvořen automaticky">
            <a:extLst>
              <a:ext uri="{FF2B5EF4-FFF2-40B4-BE49-F238E27FC236}">
                <a16:creationId xmlns:a16="http://schemas.microsoft.com/office/drawing/2014/main" id="{6C198B57-3AC5-2A0D-571B-58930CF55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414" y="2030818"/>
            <a:ext cx="3542013" cy="375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9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20BB-A725-F307-AAEA-E35B30C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80" y="207187"/>
            <a:ext cx="10940901" cy="1036850"/>
          </a:xfrm>
        </p:spPr>
        <p:txBody>
          <a:bodyPr>
            <a:noAutofit/>
          </a:bodyPr>
          <a:lstStyle/>
          <a:p>
            <a:br>
              <a:rPr lang="cs-CZ" dirty="0"/>
            </a:br>
            <a:r>
              <a:rPr lang="cs-CZ" dirty="0"/>
              <a:t>AKTIVITY PRO DĚTI, ŽÁKY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17EF4-7F2D-CC09-B6E6-D1C9B1E2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80" y="1765005"/>
            <a:ext cx="8208334" cy="4954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>
                <a:latin typeface="+mj-lt"/>
              </a:rPr>
              <a:t>3D KROUŽEK – 2 roky</a:t>
            </a:r>
          </a:p>
          <a:p>
            <a:pPr algn="just"/>
            <a:r>
              <a:rPr lang="cs-CZ" sz="2000" dirty="0">
                <a:latin typeface="+mj-lt"/>
              </a:rPr>
              <a:t>V rámci kroužku 3D tisku, který probíhá každou středu od 15:00 do 16:30 v budově Gymnázia Pacov a který je určen pro žáky 7. – 9. ročníků ZŠ a studenty </a:t>
            </a:r>
            <a:r>
              <a:rPr lang="cs-CZ" sz="2000" dirty="0" err="1">
                <a:latin typeface="+mj-lt"/>
              </a:rPr>
              <a:t>GyPa</a:t>
            </a:r>
            <a:r>
              <a:rPr lang="cs-CZ" sz="2000" dirty="0">
                <a:latin typeface="+mj-lt"/>
              </a:rPr>
              <a:t>, se účastníci seznámí se základy programu </a:t>
            </a:r>
            <a:r>
              <a:rPr lang="cs-CZ" sz="2000" dirty="0" err="1">
                <a:latin typeface="+mj-lt"/>
              </a:rPr>
              <a:t>Blender</a:t>
            </a:r>
            <a:r>
              <a:rPr lang="cs-CZ" sz="2000" dirty="0">
                <a:latin typeface="+mj-lt"/>
              </a:rPr>
              <a:t>. Tento program slouží jako základní nástroj k navrhování 3D modelů. Zároveň po absolvování kroužku budou účastníci kroužku umět nastavit a ovládat 3D tiskárnu tak, aby byli schopni navržené modely sami vytisknout. </a:t>
            </a:r>
          </a:p>
          <a:p>
            <a:pPr algn="just"/>
            <a:r>
              <a:rPr lang="cs-CZ" sz="2000" dirty="0">
                <a:latin typeface="+mj-lt"/>
              </a:rPr>
              <a:t>Kroužek je veden studenty Gymnázia Pacov, Matějem Lemberkem </a:t>
            </a:r>
            <a:br>
              <a:rPr lang="cs-CZ" sz="2000" dirty="0">
                <a:latin typeface="+mj-lt"/>
              </a:rPr>
            </a:br>
            <a:r>
              <a:rPr lang="cs-CZ" sz="2000" dirty="0">
                <a:latin typeface="+mj-lt"/>
              </a:rPr>
              <a:t>a Janem Roubalem. Tato činnost je finančně podporována v rámci projektu MAP II. Stejně tak došlo v rámci projektu MAP II k zakoupení technického vybavení, tedy všech 3D tiskáren a nábytku.</a:t>
            </a:r>
          </a:p>
          <a:p>
            <a:pPr algn="just"/>
            <a:r>
              <a:rPr lang="cs-CZ" sz="2000" dirty="0">
                <a:latin typeface="+mj-lt"/>
              </a:rPr>
              <a:t>Postupně dochází i ke koupi barevných filamentů, neboli tiskových strun, ze kterých 3D tiskárny vyrábí požadovaný předmět. </a:t>
            </a:r>
            <a:endParaRPr lang="cs-CZ" sz="2000" u="sng" dirty="0">
              <a:latin typeface="+mj-lt"/>
            </a:endParaRPr>
          </a:p>
          <a:p>
            <a:pPr marL="0" indent="0">
              <a:buNone/>
            </a:pPr>
            <a:endParaRPr lang="cs-CZ" sz="2000" dirty="0">
              <a:latin typeface="Adobe Garamond Pro"/>
            </a:endParaRPr>
          </a:p>
          <a:p>
            <a:endParaRPr lang="cs-CZ" sz="2000" dirty="0">
              <a:latin typeface="Adobe Garamond Pro"/>
            </a:endParaRPr>
          </a:p>
          <a:p>
            <a:endParaRPr lang="cs-CZ" sz="2000" b="1" dirty="0">
              <a:latin typeface="+mj-lt"/>
            </a:endParaRPr>
          </a:p>
          <a:p>
            <a:endParaRPr lang="cs-CZ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1E29FA-1FD2-5C91-FB80-FA4535CB1EC5}"/>
              </a:ext>
            </a:extLst>
          </p:cNvPr>
          <p:cNvSpPr txBox="1"/>
          <p:nvPr/>
        </p:nvSpPr>
        <p:spPr>
          <a:xfrm>
            <a:off x="9204691" y="6283552"/>
            <a:ext cx="238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latin typeface="Adobe Garamond Pro"/>
              </a:rPr>
              <a:t>Zdroj: SOM Stražiště</a:t>
            </a:r>
            <a:endParaRPr lang="cs-CZ"/>
          </a:p>
        </p:txBody>
      </p:sp>
      <p:pic>
        <p:nvPicPr>
          <p:cNvPr id="7" name="Obrázek 6" descr="Obsah obrázku text, osoba, elektronika, počítač&#10;&#10;Popis byl vytvořen automaticky">
            <a:extLst>
              <a:ext uri="{FF2B5EF4-FFF2-40B4-BE49-F238E27FC236}">
                <a16:creationId xmlns:a16="http://schemas.microsoft.com/office/drawing/2014/main" id="{2473A695-6748-6F13-B704-08FA98F11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178652" y="2330493"/>
            <a:ext cx="4436431" cy="33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1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měrovka prodeje 16: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170_TF03431374.potx" id="{7B380210-F46E-46AE-8AC1-7C0CAE20DE66}" vid="{4FAD98D2-B666-4C8F-841D-42EE32A6C8BE}"/>
    </a:ext>
  </a:extLst>
</a:theme>
</file>

<file path=ppt/theme/theme2.xml><?xml version="1.0" encoding="utf-8"?>
<a:theme xmlns:a="http://schemas.openxmlformats.org/drawingml/2006/main" name="Motiv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7019dbc-7926-4dff-898f-c65f63d20c7f" xsi:nil="true"/>
    <lcf76f155ced4ddcb4097134ff3c332f xmlns="c30c2397-c393-4f4b-8e43-440b78a403b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C64F814AE9B454093B7D0D09EADAC72" ma:contentTypeVersion="16" ma:contentTypeDescription="Vytvoří nový dokument" ma:contentTypeScope="" ma:versionID="28178b5a00d8ba4fee793a402b701743">
  <xsd:schema xmlns:xsd="http://www.w3.org/2001/XMLSchema" xmlns:xs="http://www.w3.org/2001/XMLSchema" xmlns:p="http://schemas.microsoft.com/office/2006/metadata/properties" xmlns:ns2="47019dbc-7926-4dff-898f-c65f63d20c7f" xmlns:ns3="c30c2397-c393-4f4b-8e43-440b78a403b3" targetNamespace="http://schemas.microsoft.com/office/2006/metadata/properties" ma:root="true" ma:fieldsID="7a0c0a914c1d6743315c3fd7b06d189f" ns2:_="" ns3:_="">
    <xsd:import namespace="47019dbc-7926-4dff-898f-c65f63d20c7f"/>
    <xsd:import namespace="c30c2397-c393-4f4b-8e43-440b78a403b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019dbc-7926-4dff-898f-c65f63d20c7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6ac15e-bbf9-4ba8-8b3e-a80a83956a12}" ma:internalName="TaxCatchAll" ma:showField="CatchAllData" ma:web="47019dbc-7926-4dff-898f-c65f63d20c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0c2397-c393-4f4b-8e43-440b78a403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Značky obrázků" ma:readOnly="false" ma:fieldId="{5cf76f15-5ced-4ddc-b409-7134ff3c332f}" ma:taxonomyMulti="true" ma:sspId="717a95a3-5118-48ea-8044-39dc3bd6c7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632B03-2A1C-42FD-AA57-C9460477BF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33F42F-4489-4097-BE42-DFA5B76F1CC6}">
  <ds:schemaRefs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c30c2397-c393-4f4b-8e43-440b78a403b3"/>
    <ds:schemaRef ds:uri="http://purl.org/dc/dcmitype/"/>
    <ds:schemaRef ds:uri="47019dbc-7926-4dff-898f-c65f63d20c7f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18831E0-A3AB-47EB-B5C8-64EF56A7A00F}">
  <ds:schemaRefs>
    <ds:schemaRef ds:uri="47019dbc-7926-4dff-898f-c65f63d20c7f"/>
    <ds:schemaRef ds:uri="c30c2397-c393-4f4b-8e43-440b78a403b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Obchodní prezentace (širokoúhlá)</Template>
  <TotalTime>542</TotalTime>
  <Words>2088</Words>
  <Application>Microsoft Office PowerPoint</Application>
  <PresentationFormat>Širokoúhlá obrazovka</PresentationFormat>
  <Paragraphs>114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Adobe Garamond Pro</vt:lpstr>
      <vt:lpstr>Arial</vt:lpstr>
      <vt:lpstr>Book Antiqua</vt:lpstr>
      <vt:lpstr>Calibri</vt:lpstr>
      <vt:lpstr>Century Gothic</vt:lpstr>
      <vt:lpstr>Směrovka prodeje 16:9</vt:lpstr>
      <vt:lpstr>MÍSTNÍ AKČNÍ PLÁN  ROZVOJE VZDĚLÁVÁNÍ  V ORP PACOV II  27. 6. 2022 - členská schůze SOM Stražiště   Místní akční plánování v ORP Pacov II, reg. číslo: CZ.02.3.68/0.0/0.0/17_047/0010687</vt:lpstr>
      <vt:lpstr>ZREALIZOVANÉ AKTIVITY MAP II</vt:lpstr>
      <vt:lpstr>VZDĚLÁVACÍ AKCE PRO PEDAGOGICKÉ PRACOVNÍKY</vt:lpstr>
      <vt:lpstr>VZDĚLÁVACÍ AKCE PRO PEDAGOGICKÉ PRACOVNÍKY</vt:lpstr>
      <vt:lpstr>VZDĚLÁVACÍ AKCE PRO PEDAGOGICKÉ PRACOVNÍKY</vt:lpstr>
      <vt:lpstr>VZDĚLÁVACÍ AKCE PRO RODIČE A VEŘEJNOST</vt:lpstr>
      <vt:lpstr>AKTIVITY PRO DĚTI, ŽÁKY</vt:lpstr>
      <vt:lpstr>AKTIVITY PRO DĚTI, ŽÁKY</vt:lpstr>
      <vt:lpstr> AKTIVITY PRO DĚTI, ŽÁKY</vt:lpstr>
      <vt:lpstr> AKTIVITY PRO DĚTI, ŽÁKY</vt:lpstr>
      <vt:lpstr>AKTIVITY PRO DĚTI, ŽÁKY</vt:lpstr>
      <vt:lpstr>SPOLUPRÁCE MAP II  S VÝTVARNÝM OBOREM ZUŠ PACOV</vt:lpstr>
      <vt:lpstr>SPOLUPRÁCE MAP II  S MĚSTSKOU KNIHOVNOU PACOV</vt:lpstr>
      <vt:lpstr>SPOLUPRÁCE MAP II  S NÍZKOPRAHOVÝM KLUBEM SPIRÁLA </vt:lpstr>
      <vt:lpstr>SOUHRNNÝ PŘEHLED AKTIVIT MAP II </vt:lpstr>
      <vt:lpstr>UKONČENÍ PROJEKTU MAP II A ZAHÁJENÍ NAVAZUJÍCÍHO PROJEKTU MAP III</vt:lpstr>
      <vt:lpstr>UKONČENÍ PROJEKTU MAP II A ZAHÁJENÍ PROJEKTU MAP III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MÍSTNÍ AKČNÍ PLÁN II ROZVOJE VZDĚLÁVÁNÍ V ORP PACOV  8. zasedání řídícího výboru</dc:title>
  <dc:creator>Václava Kačerová</dc:creator>
  <cp:lastModifiedBy>Zdeňka Tulachová</cp:lastModifiedBy>
  <cp:revision>2</cp:revision>
  <cp:lastPrinted>2022-06-27T08:19:35Z</cp:lastPrinted>
  <dcterms:created xsi:type="dcterms:W3CDTF">2022-05-20T09:40:21Z</dcterms:created>
  <dcterms:modified xsi:type="dcterms:W3CDTF">2023-11-24T10:31:12Z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0x010100DC64F814AE9B454093B7D0D09EADAC72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MediaServiceImageTags">
    <vt:lpwstr/>
  </property>
</Properties>
</file>