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70" r:id="rId5"/>
    <p:sldId id="272" r:id="rId6"/>
    <p:sldId id="307" r:id="rId7"/>
    <p:sldId id="278" r:id="rId8"/>
    <p:sldId id="276" r:id="rId9"/>
    <p:sldId id="274" r:id="rId10"/>
    <p:sldId id="297" r:id="rId11"/>
    <p:sldId id="299" r:id="rId12"/>
    <p:sldId id="294" r:id="rId13"/>
    <p:sldId id="296" r:id="rId14"/>
    <p:sldId id="301" r:id="rId15"/>
    <p:sldId id="291" r:id="rId16"/>
    <p:sldId id="320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</p:sldIdLst>
  <p:sldSz cx="12192000" cy="6858000"/>
  <p:notesSz cx="6797675" cy="9926638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2C278-7C07-4F27-9B4D-2C2EC77F36B2}" v="2" dt="2023-11-24T08:30:06.417"/>
  </p1510:revLst>
</p1510:revInfo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deňka Tulachová" userId="b28dcc6c-f382-44c5-8e3c-bf7442680ff9" providerId="ADAL" clId="{2062C278-7C07-4F27-9B4D-2C2EC77F36B2}"/>
    <pc:docChg chg="undo custSel addSld delSld modSld">
      <pc:chgData name="Zdeňka Tulachová" userId="b28dcc6c-f382-44c5-8e3c-bf7442680ff9" providerId="ADAL" clId="{2062C278-7C07-4F27-9B4D-2C2EC77F36B2}" dt="2023-11-24T09:40:45.538" v="2626" actId="207"/>
      <pc:docMkLst>
        <pc:docMk/>
      </pc:docMkLst>
      <pc:sldChg chg="modSp mod">
        <pc:chgData name="Zdeňka Tulachová" userId="b28dcc6c-f382-44c5-8e3c-bf7442680ff9" providerId="ADAL" clId="{2062C278-7C07-4F27-9B4D-2C2EC77F36B2}" dt="2023-11-24T09:36:39.837" v="2582" actId="207"/>
        <pc:sldMkLst>
          <pc:docMk/>
          <pc:sldMk cId="1607698382" sldId="270"/>
        </pc:sldMkLst>
        <pc:spChg chg="mod">
          <ac:chgData name="Zdeňka Tulachová" userId="b28dcc6c-f382-44c5-8e3c-bf7442680ff9" providerId="ADAL" clId="{2062C278-7C07-4F27-9B4D-2C2EC77F36B2}" dt="2023-11-24T09:36:39.837" v="2582" actId="207"/>
          <ac:spMkLst>
            <pc:docMk/>
            <pc:sldMk cId="1607698382" sldId="270"/>
            <ac:spMk id="2" creationId="{FCF1592B-707C-E528-194B-D359BF949196}"/>
          </ac:spMkLst>
        </pc:spChg>
      </pc:sldChg>
      <pc:sldChg chg="modSp mod">
        <pc:chgData name="Zdeňka Tulachová" userId="b28dcc6c-f382-44c5-8e3c-bf7442680ff9" providerId="ADAL" clId="{2062C278-7C07-4F27-9B4D-2C2EC77F36B2}" dt="2023-11-24T09:36:48.645" v="2584" actId="207"/>
        <pc:sldMkLst>
          <pc:docMk/>
          <pc:sldMk cId="2751677063" sldId="272"/>
        </pc:sldMkLst>
        <pc:spChg chg="mod">
          <ac:chgData name="Zdeňka Tulachová" userId="b28dcc6c-f382-44c5-8e3c-bf7442680ff9" providerId="ADAL" clId="{2062C278-7C07-4F27-9B4D-2C2EC77F36B2}" dt="2023-11-24T09:36:45.866" v="2583" actId="207"/>
          <ac:spMkLst>
            <pc:docMk/>
            <pc:sldMk cId="2751677063" sldId="272"/>
            <ac:spMk id="2" creationId="{A9023EBE-35DD-54E1-20D6-AAA188F13C49}"/>
          </ac:spMkLst>
        </pc:spChg>
        <pc:spChg chg="mod">
          <ac:chgData name="Zdeňka Tulachová" userId="b28dcc6c-f382-44c5-8e3c-bf7442680ff9" providerId="ADAL" clId="{2062C278-7C07-4F27-9B4D-2C2EC77F36B2}" dt="2023-11-24T09:36:48.645" v="2584" actId="207"/>
          <ac:spMkLst>
            <pc:docMk/>
            <pc:sldMk cId="2751677063" sldId="272"/>
            <ac:spMk id="3" creationId="{284D112A-EA9B-CF96-115D-283E4F8AAF63}"/>
          </ac:spMkLst>
        </pc:spChg>
      </pc:sldChg>
      <pc:sldChg chg="modSp mod">
        <pc:chgData name="Zdeňka Tulachová" userId="b28dcc6c-f382-44c5-8e3c-bf7442680ff9" providerId="ADAL" clId="{2062C278-7C07-4F27-9B4D-2C2EC77F36B2}" dt="2023-11-24T09:37:12.735" v="2588" actId="207"/>
        <pc:sldMkLst>
          <pc:docMk/>
          <pc:sldMk cId="3854720300" sldId="274"/>
        </pc:sldMkLst>
        <pc:spChg chg="mod">
          <ac:chgData name="Zdeňka Tulachová" userId="b28dcc6c-f382-44c5-8e3c-bf7442680ff9" providerId="ADAL" clId="{2062C278-7C07-4F27-9B4D-2C2EC77F36B2}" dt="2023-11-24T09:37:12.735" v="2588" actId="207"/>
          <ac:spMkLst>
            <pc:docMk/>
            <pc:sldMk cId="3854720300" sldId="274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2062C278-7C07-4F27-9B4D-2C2EC77F36B2}" dt="2023-11-24T09:37:03.368" v="2587" actId="207"/>
        <pc:sldMkLst>
          <pc:docMk/>
          <pc:sldMk cId="3753083236" sldId="276"/>
        </pc:sldMkLst>
        <pc:spChg chg="mod">
          <ac:chgData name="Zdeňka Tulachová" userId="b28dcc6c-f382-44c5-8e3c-bf7442680ff9" providerId="ADAL" clId="{2062C278-7C07-4F27-9B4D-2C2EC77F36B2}" dt="2023-11-24T09:37:03.368" v="2587" actId="207"/>
          <ac:spMkLst>
            <pc:docMk/>
            <pc:sldMk cId="3753083236" sldId="276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2062C278-7C07-4F27-9B4D-2C2EC77F36B2}" dt="2023-11-24T09:36:59.062" v="2586" actId="207"/>
        <pc:sldMkLst>
          <pc:docMk/>
          <pc:sldMk cId="1578656597" sldId="278"/>
        </pc:sldMkLst>
        <pc:spChg chg="mod">
          <ac:chgData name="Zdeňka Tulachová" userId="b28dcc6c-f382-44c5-8e3c-bf7442680ff9" providerId="ADAL" clId="{2062C278-7C07-4F27-9B4D-2C2EC77F36B2}" dt="2023-11-24T09:36:59.062" v="2586" actId="207"/>
          <ac:spMkLst>
            <pc:docMk/>
            <pc:sldMk cId="1578656597" sldId="278"/>
            <ac:spMk id="3" creationId="{95F17EF4-7F2D-CC09-B6E6-D1C9B1E23FA7}"/>
          </ac:spMkLst>
        </pc:spChg>
      </pc:sldChg>
      <pc:sldChg chg="del">
        <pc:chgData name="Zdeňka Tulachová" userId="b28dcc6c-f382-44c5-8e3c-bf7442680ff9" providerId="ADAL" clId="{2062C278-7C07-4F27-9B4D-2C2EC77F36B2}" dt="2023-11-20T15:43:45.833" v="146" actId="2696"/>
        <pc:sldMkLst>
          <pc:docMk/>
          <pc:sldMk cId="3822096641" sldId="282"/>
        </pc:sldMkLst>
      </pc:sldChg>
      <pc:sldChg chg="modSp mod">
        <pc:chgData name="Zdeňka Tulachová" userId="b28dcc6c-f382-44c5-8e3c-bf7442680ff9" providerId="ADAL" clId="{2062C278-7C07-4F27-9B4D-2C2EC77F36B2}" dt="2023-11-24T09:37:33.495" v="2593" actId="207"/>
        <pc:sldMkLst>
          <pc:docMk/>
          <pc:sldMk cId="2985436943" sldId="291"/>
        </pc:sldMkLst>
        <pc:spChg chg="mod">
          <ac:chgData name="Zdeňka Tulachová" userId="b28dcc6c-f382-44c5-8e3c-bf7442680ff9" providerId="ADAL" clId="{2062C278-7C07-4F27-9B4D-2C2EC77F36B2}" dt="2023-11-20T15:44:44.689" v="162" actId="20577"/>
          <ac:spMkLst>
            <pc:docMk/>
            <pc:sldMk cId="2985436943" sldId="291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7:33.495" v="2593" actId="207"/>
          <ac:spMkLst>
            <pc:docMk/>
            <pc:sldMk cId="2985436943" sldId="291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2062C278-7C07-4F27-9B4D-2C2EC77F36B2}" dt="2023-11-24T09:40:45.538" v="2626" actId="207"/>
        <pc:sldMkLst>
          <pc:docMk/>
          <pc:sldMk cId="398405729" sldId="294"/>
        </pc:sldMkLst>
        <pc:spChg chg="mod">
          <ac:chgData name="Zdeňka Tulachová" userId="b28dcc6c-f382-44c5-8e3c-bf7442680ff9" providerId="ADAL" clId="{2062C278-7C07-4F27-9B4D-2C2EC77F36B2}" dt="2023-11-24T09:40:45.538" v="2626" actId="207"/>
          <ac:spMkLst>
            <pc:docMk/>
            <pc:sldMk cId="398405729" sldId="294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2062C278-7C07-4F27-9B4D-2C2EC77F36B2}" dt="2023-11-24T09:37:23.929" v="2591" actId="207"/>
        <pc:sldMkLst>
          <pc:docMk/>
          <pc:sldMk cId="2198416213" sldId="296"/>
        </pc:sldMkLst>
        <pc:spChg chg="mod">
          <ac:chgData name="Zdeňka Tulachová" userId="b28dcc6c-f382-44c5-8e3c-bf7442680ff9" providerId="ADAL" clId="{2062C278-7C07-4F27-9B4D-2C2EC77F36B2}" dt="2023-11-24T09:37:23.929" v="2591" actId="207"/>
          <ac:spMkLst>
            <pc:docMk/>
            <pc:sldMk cId="2198416213" sldId="296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2062C278-7C07-4F27-9B4D-2C2EC77F36B2}" dt="2023-11-24T09:37:16.296" v="2589" actId="207"/>
        <pc:sldMkLst>
          <pc:docMk/>
          <pc:sldMk cId="2331152316" sldId="297"/>
        </pc:sldMkLst>
        <pc:spChg chg="mod">
          <ac:chgData name="Zdeňka Tulachová" userId="b28dcc6c-f382-44c5-8e3c-bf7442680ff9" providerId="ADAL" clId="{2062C278-7C07-4F27-9B4D-2C2EC77F36B2}" dt="2023-11-24T09:37:16.296" v="2589" actId="207"/>
          <ac:spMkLst>
            <pc:docMk/>
            <pc:sldMk cId="2331152316" sldId="297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2062C278-7C07-4F27-9B4D-2C2EC77F36B2}" dt="2023-11-24T09:37:20.515" v="2590" actId="207"/>
        <pc:sldMkLst>
          <pc:docMk/>
          <pc:sldMk cId="3926210144" sldId="299"/>
        </pc:sldMkLst>
        <pc:spChg chg="mod">
          <ac:chgData name="Zdeňka Tulachová" userId="b28dcc6c-f382-44c5-8e3c-bf7442680ff9" providerId="ADAL" clId="{2062C278-7C07-4F27-9B4D-2C2EC77F36B2}" dt="2023-11-24T09:37:20.515" v="2590" actId="207"/>
          <ac:spMkLst>
            <pc:docMk/>
            <pc:sldMk cId="3926210144" sldId="299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2062C278-7C07-4F27-9B4D-2C2EC77F36B2}" dt="2023-11-24T09:37:29.011" v="2592" actId="207"/>
        <pc:sldMkLst>
          <pc:docMk/>
          <pc:sldMk cId="1201543960" sldId="301"/>
        </pc:sldMkLst>
        <pc:spChg chg="mod">
          <ac:chgData name="Zdeňka Tulachová" userId="b28dcc6c-f382-44c5-8e3c-bf7442680ff9" providerId="ADAL" clId="{2062C278-7C07-4F27-9B4D-2C2EC77F36B2}" dt="2023-11-24T09:37:29.011" v="2592" actId="207"/>
          <ac:spMkLst>
            <pc:docMk/>
            <pc:sldMk cId="1201543960" sldId="301"/>
            <ac:spMk id="3" creationId="{95F17EF4-7F2D-CC09-B6E6-D1C9B1E23FA7}"/>
          </ac:spMkLst>
        </pc:spChg>
      </pc:sldChg>
      <pc:sldChg chg="modSp del mod">
        <pc:chgData name="Zdeňka Tulachová" userId="b28dcc6c-f382-44c5-8e3c-bf7442680ff9" providerId="ADAL" clId="{2062C278-7C07-4F27-9B4D-2C2EC77F36B2}" dt="2023-11-20T16:34:50.848" v="1566" actId="2696"/>
        <pc:sldMkLst>
          <pc:docMk/>
          <pc:sldMk cId="1624430829" sldId="302"/>
        </pc:sldMkLst>
        <pc:spChg chg="mod">
          <ac:chgData name="Zdeňka Tulachová" userId="b28dcc6c-f382-44c5-8e3c-bf7442680ff9" providerId="ADAL" clId="{2062C278-7C07-4F27-9B4D-2C2EC77F36B2}" dt="2023-11-20T15:42:22.450" v="143" actId="20577"/>
          <ac:spMkLst>
            <pc:docMk/>
            <pc:sldMk cId="1624430829" sldId="302"/>
            <ac:spMk id="3" creationId="{95F17EF4-7F2D-CC09-B6E6-D1C9B1E23FA7}"/>
          </ac:spMkLst>
        </pc:spChg>
      </pc:sldChg>
      <pc:sldChg chg="del">
        <pc:chgData name="Zdeňka Tulachová" userId="b28dcc6c-f382-44c5-8e3c-bf7442680ff9" providerId="ADAL" clId="{2062C278-7C07-4F27-9B4D-2C2EC77F36B2}" dt="2023-11-20T15:53:31.851" v="359" actId="2696"/>
        <pc:sldMkLst>
          <pc:docMk/>
          <pc:sldMk cId="1402825175" sldId="306"/>
        </pc:sldMkLst>
      </pc:sldChg>
      <pc:sldChg chg="modSp mod">
        <pc:chgData name="Zdeňka Tulachová" userId="b28dcc6c-f382-44c5-8e3c-bf7442680ff9" providerId="ADAL" clId="{2062C278-7C07-4F27-9B4D-2C2EC77F36B2}" dt="2023-11-24T09:36:52.888" v="2585" actId="207"/>
        <pc:sldMkLst>
          <pc:docMk/>
          <pc:sldMk cId="753071230" sldId="307"/>
        </pc:sldMkLst>
        <pc:spChg chg="mod">
          <ac:chgData name="Zdeňka Tulachová" userId="b28dcc6c-f382-44c5-8e3c-bf7442680ff9" providerId="ADAL" clId="{2062C278-7C07-4F27-9B4D-2C2EC77F36B2}" dt="2023-11-24T09:36:52.888" v="2585" actId="207"/>
          <ac:spMkLst>
            <pc:docMk/>
            <pc:sldMk cId="753071230" sldId="307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7:44.472" v="2596" actId="207"/>
        <pc:sldMkLst>
          <pc:docMk/>
          <pc:sldMk cId="3552254411" sldId="308"/>
        </pc:sldMkLst>
        <pc:spChg chg="mod">
          <ac:chgData name="Zdeňka Tulachová" userId="b28dcc6c-f382-44c5-8e3c-bf7442680ff9" providerId="ADAL" clId="{2062C278-7C07-4F27-9B4D-2C2EC77F36B2}" dt="2023-11-20T15:57:38.725" v="395" actId="20577"/>
          <ac:spMkLst>
            <pc:docMk/>
            <pc:sldMk cId="3552254411" sldId="308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7:44.472" v="2596" actId="207"/>
          <ac:spMkLst>
            <pc:docMk/>
            <pc:sldMk cId="3552254411" sldId="308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7:48.633" v="2597" actId="207"/>
        <pc:sldMkLst>
          <pc:docMk/>
          <pc:sldMk cId="704427564" sldId="309"/>
        </pc:sldMkLst>
        <pc:spChg chg="mod">
          <ac:chgData name="Zdeňka Tulachová" userId="b28dcc6c-f382-44c5-8e3c-bf7442680ff9" providerId="ADAL" clId="{2062C278-7C07-4F27-9B4D-2C2EC77F36B2}" dt="2023-11-20T16:02:43.175" v="560" actId="20577"/>
          <ac:spMkLst>
            <pc:docMk/>
            <pc:sldMk cId="704427564" sldId="309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7:48.633" v="2597" actId="207"/>
          <ac:spMkLst>
            <pc:docMk/>
            <pc:sldMk cId="704427564" sldId="309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9:49.986" v="2625" actId="123"/>
        <pc:sldMkLst>
          <pc:docMk/>
          <pc:sldMk cId="1595763766" sldId="310"/>
        </pc:sldMkLst>
        <pc:spChg chg="mod">
          <ac:chgData name="Zdeňka Tulachová" userId="b28dcc6c-f382-44c5-8e3c-bf7442680ff9" providerId="ADAL" clId="{2062C278-7C07-4F27-9B4D-2C2EC77F36B2}" dt="2023-11-20T16:09:40.550" v="817" actId="20577"/>
          <ac:spMkLst>
            <pc:docMk/>
            <pc:sldMk cId="1595763766" sldId="310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9:49.986" v="2625" actId="123"/>
          <ac:spMkLst>
            <pc:docMk/>
            <pc:sldMk cId="1595763766" sldId="310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9:45.016" v="2624" actId="123"/>
        <pc:sldMkLst>
          <pc:docMk/>
          <pc:sldMk cId="19608188" sldId="311"/>
        </pc:sldMkLst>
        <pc:spChg chg="mod">
          <ac:chgData name="Zdeňka Tulachová" userId="b28dcc6c-f382-44c5-8e3c-bf7442680ff9" providerId="ADAL" clId="{2062C278-7C07-4F27-9B4D-2C2EC77F36B2}" dt="2023-11-20T16:11:49.922" v="898" actId="20577"/>
          <ac:spMkLst>
            <pc:docMk/>
            <pc:sldMk cId="19608188" sldId="311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9:45.016" v="2624" actId="123"/>
          <ac:spMkLst>
            <pc:docMk/>
            <pc:sldMk cId="19608188" sldId="311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9:24.051" v="2618" actId="123"/>
        <pc:sldMkLst>
          <pc:docMk/>
          <pc:sldMk cId="902501276" sldId="312"/>
        </pc:sldMkLst>
        <pc:spChg chg="mod">
          <ac:chgData name="Zdeňka Tulachová" userId="b28dcc6c-f382-44c5-8e3c-bf7442680ff9" providerId="ADAL" clId="{2062C278-7C07-4F27-9B4D-2C2EC77F36B2}" dt="2023-11-20T16:15:50.050" v="932" actId="20577"/>
          <ac:spMkLst>
            <pc:docMk/>
            <pc:sldMk cId="902501276" sldId="312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9:24.051" v="2618" actId="123"/>
          <ac:spMkLst>
            <pc:docMk/>
            <pc:sldMk cId="902501276" sldId="312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9:18.148" v="2617" actId="123"/>
        <pc:sldMkLst>
          <pc:docMk/>
          <pc:sldMk cId="2494434566" sldId="313"/>
        </pc:sldMkLst>
        <pc:spChg chg="mod">
          <ac:chgData name="Zdeňka Tulachová" userId="b28dcc6c-f382-44c5-8e3c-bf7442680ff9" providerId="ADAL" clId="{2062C278-7C07-4F27-9B4D-2C2EC77F36B2}" dt="2023-11-20T16:17:31.149" v="1042" actId="20577"/>
          <ac:spMkLst>
            <pc:docMk/>
            <pc:sldMk cId="2494434566" sldId="313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9:18.148" v="2617" actId="123"/>
          <ac:spMkLst>
            <pc:docMk/>
            <pc:sldMk cId="2494434566" sldId="313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9:01.110" v="2613" actId="123"/>
        <pc:sldMkLst>
          <pc:docMk/>
          <pc:sldMk cId="2986623341" sldId="314"/>
        </pc:sldMkLst>
        <pc:spChg chg="mod">
          <ac:chgData name="Zdeňka Tulachová" userId="b28dcc6c-f382-44c5-8e3c-bf7442680ff9" providerId="ADAL" clId="{2062C278-7C07-4F27-9B4D-2C2EC77F36B2}" dt="2023-11-20T16:20:46.266" v="1105" actId="20577"/>
          <ac:spMkLst>
            <pc:docMk/>
            <pc:sldMk cId="2986623341" sldId="314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9:01.110" v="2613" actId="123"/>
          <ac:spMkLst>
            <pc:docMk/>
            <pc:sldMk cId="2986623341" sldId="314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8:12.562" v="2603" actId="207"/>
        <pc:sldMkLst>
          <pc:docMk/>
          <pc:sldMk cId="2836825537" sldId="315"/>
        </pc:sldMkLst>
        <pc:spChg chg="mod">
          <ac:chgData name="Zdeňka Tulachová" userId="b28dcc6c-f382-44c5-8e3c-bf7442680ff9" providerId="ADAL" clId="{2062C278-7C07-4F27-9B4D-2C2EC77F36B2}" dt="2023-11-20T16:22:53.257" v="1140" actId="20577"/>
          <ac:spMkLst>
            <pc:docMk/>
            <pc:sldMk cId="2836825537" sldId="315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8:12.562" v="2603" actId="207"/>
          <ac:spMkLst>
            <pc:docMk/>
            <pc:sldMk cId="2836825537" sldId="315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8:49.995" v="2612" actId="123"/>
        <pc:sldMkLst>
          <pc:docMk/>
          <pc:sldMk cId="2001041142" sldId="316"/>
        </pc:sldMkLst>
        <pc:spChg chg="mod">
          <ac:chgData name="Zdeňka Tulachová" userId="b28dcc6c-f382-44c5-8e3c-bf7442680ff9" providerId="ADAL" clId="{2062C278-7C07-4F27-9B4D-2C2EC77F36B2}" dt="2023-11-20T16:25:28.948" v="1178" actId="20577"/>
          <ac:spMkLst>
            <pc:docMk/>
            <pc:sldMk cId="2001041142" sldId="316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8:49.995" v="2612" actId="123"/>
          <ac:spMkLst>
            <pc:docMk/>
            <pc:sldMk cId="2001041142" sldId="316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8:22.709" v="2606" actId="123"/>
        <pc:sldMkLst>
          <pc:docMk/>
          <pc:sldMk cId="222580137" sldId="317"/>
        </pc:sldMkLst>
        <pc:spChg chg="mod">
          <ac:chgData name="Zdeňka Tulachová" userId="b28dcc6c-f382-44c5-8e3c-bf7442680ff9" providerId="ADAL" clId="{2062C278-7C07-4F27-9B4D-2C2EC77F36B2}" dt="2023-11-20T16:26:38.248" v="1212" actId="20577"/>
          <ac:spMkLst>
            <pc:docMk/>
            <pc:sldMk cId="222580137" sldId="317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8:22.709" v="2606" actId="123"/>
          <ac:spMkLst>
            <pc:docMk/>
            <pc:sldMk cId="222580137" sldId="317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8:37.318" v="2610" actId="123"/>
        <pc:sldMkLst>
          <pc:docMk/>
          <pc:sldMk cId="2268571319" sldId="318"/>
        </pc:sldMkLst>
        <pc:spChg chg="mod">
          <ac:chgData name="Zdeňka Tulachová" userId="b28dcc6c-f382-44c5-8e3c-bf7442680ff9" providerId="ADAL" clId="{2062C278-7C07-4F27-9B4D-2C2EC77F36B2}" dt="2023-11-20T16:28:46.997" v="1245" actId="20577"/>
          <ac:spMkLst>
            <pc:docMk/>
            <pc:sldMk cId="2268571319" sldId="318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8:37.318" v="2610" actId="123"/>
          <ac:spMkLst>
            <pc:docMk/>
            <pc:sldMk cId="2268571319" sldId="318"/>
            <ac:spMk id="3" creationId="{95F17EF4-7F2D-CC09-B6E6-D1C9B1E23FA7}"/>
          </ac:spMkLst>
        </pc:spChg>
      </pc:sldChg>
      <pc:sldChg chg="modSp add mod">
        <pc:chgData name="Zdeňka Tulachová" userId="b28dcc6c-f382-44c5-8e3c-bf7442680ff9" providerId="ADAL" clId="{2062C278-7C07-4F27-9B4D-2C2EC77F36B2}" dt="2023-11-24T09:38:42.825" v="2611" actId="207"/>
        <pc:sldMkLst>
          <pc:docMk/>
          <pc:sldMk cId="3411245173" sldId="319"/>
        </pc:sldMkLst>
        <pc:spChg chg="mod">
          <ac:chgData name="Zdeňka Tulachová" userId="b28dcc6c-f382-44c5-8e3c-bf7442680ff9" providerId="ADAL" clId="{2062C278-7C07-4F27-9B4D-2C2EC77F36B2}" dt="2023-11-23T10:53:27.704" v="1814" actId="20577"/>
          <ac:spMkLst>
            <pc:docMk/>
            <pc:sldMk cId="3411245173" sldId="319"/>
            <ac:spMk id="2" creationId="{554220BB-A725-F307-AAEA-E35B30C390A0}"/>
          </ac:spMkLst>
        </pc:spChg>
        <pc:spChg chg="mod">
          <ac:chgData name="Zdeňka Tulachová" userId="b28dcc6c-f382-44c5-8e3c-bf7442680ff9" providerId="ADAL" clId="{2062C278-7C07-4F27-9B4D-2C2EC77F36B2}" dt="2023-11-24T09:38:42.825" v="2611" actId="207"/>
          <ac:spMkLst>
            <pc:docMk/>
            <pc:sldMk cId="3411245173" sldId="319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2062C278-7C07-4F27-9B4D-2C2EC77F36B2}" dt="2023-11-24T09:37:40.452" v="2595" actId="207"/>
        <pc:sldMkLst>
          <pc:docMk/>
          <pc:sldMk cId="2609144046" sldId="320"/>
        </pc:sldMkLst>
        <pc:spChg chg="mod">
          <ac:chgData name="Zdeňka Tulachová" userId="b28dcc6c-f382-44c5-8e3c-bf7442680ff9" providerId="ADAL" clId="{2062C278-7C07-4F27-9B4D-2C2EC77F36B2}" dt="2023-11-24T09:37:37.986" v="2594" actId="207"/>
          <ac:spMkLst>
            <pc:docMk/>
            <pc:sldMk cId="2609144046" sldId="320"/>
            <ac:spMk id="2" creationId="{A9023EBE-35DD-54E1-20D6-AAA188F13C49}"/>
          </ac:spMkLst>
        </pc:spChg>
        <pc:spChg chg="mod">
          <ac:chgData name="Zdeňka Tulachová" userId="b28dcc6c-f382-44c5-8e3c-bf7442680ff9" providerId="ADAL" clId="{2062C278-7C07-4F27-9B4D-2C2EC77F36B2}" dt="2023-11-24T09:37:40.452" v="2595" actId="207"/>
          <ac:spMkLst>
            <pc:docMk/>
            <pc:sldMk cId="2609144046" sldId="320"/>
            <ac:spMk id="3" creationId="{284D112A-EA9B-CF96-115D-283E4F8AAF6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A0BD38-5902-4F5A-A418-DAF80D767574}" type="datetime1">
              <a:rPr lang="cs-CZ" smtClean="0"/>
              <a:t>24.11.2023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81FEA86-EBF8-4A4E-9739-CB2265969290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noProof="0" smtClean="0"/>
              <a:t>8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89165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cs-CZ" sz="1800" noProof="0"/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 rtl="0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E450AD-E63B-4FBA-806D-3243B7B9F404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0" name="Obdélník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12" name="Obdélník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3" name="Zástupný symbol pro text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30E46-E485-473F-8A5A-2A12896FE3D2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A93336-89D7-45FD-9CA0-A5765D7DC0CB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F80C08-9D66-461B-B849-AF0B9DDDAFFC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E6E9B-97D7-4FC1-A758-91EC41A28BB5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sz="1800" noProof="0"/>
          </a:p>
        </p:txBody>
      </p:sp>
      <p:sp>
        <p:nvSpPr>
          <p:cNvPr id="11" name="Volný tvar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12" name="Volný tvar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 rtl="0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15" name="Zástupný symbol obrázku 14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sz="1800" noProof="0"/>
          </a:p>
        </p:txBody>
      </p:sp>
      <p:sp>
        <p:nvSpPr>
          <p:cNvPr id="8" name="Volný tvar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9" name="Volný tvar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10" name="Volný tvar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 rtl="0"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A5EFC1-CF47-498A-A050-74A0AB227CE4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6FB428-C818-4EE5-8B51-6FF19A560F10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06EEBF-29B6-415D-AA4B-874907DEA5FB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4DE339-6480-471D-A159-52F95148D050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296D9E-D050-4EE5-876B-61535EA0B75D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98AE9803-FC4A-4F96-9CB2-A005883BA6EA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F1592B-707C-E528-194B-D359BF949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5064" y="2416761"/>
            <a:ext cx="6542314" cy="3246620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rPr>
              <a:t>MÍSTNÍ AKČNÍ PLÁNOVÁNÍ</a:t>
            </a:r>
            <a:br>
              <a:rPr lang="cs-CZ" sz="4000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cs-CZ" sz="4000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rPr>
              <a:t>ORP PACOV III</a:t>
            </a:r>
            <a:br>
              <a:rPr lang="cs-CZ" sz="4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rPr>
            </a:br>
            <a:br>
              <a:rPr lang="cs-CZ" sz="4000" u="sng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cs-CZ" sz="27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  <a:t>23. 11. 2023 </a:t>
            </a:r>
            <a:br>
              <a:rPr lang="cs-CZ" sz="27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</a:br>
            <a:br>
              <a:rPr lang="cs-CZ" sz="27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</a:br>
            <a:r>
              <a:rPr lang="cs-CZ" sz="27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  <a:t>Závěrečné setkání pracovních skupin </a:t>
            </a:r>
            <a:br>
              <a:rPr lang="cs-CZ" sz="27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</a:br>
            <a:r>
              <a:rPr lang="cs-CZ" sz="27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  <a:t>a Řídícího výboru MAP III</a:t>
            </a:r>
            <a:br>
              <a:rPr lang="cs-CZ" sz="27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</a:br>
            <a:br>
              <a:rPr lang="cs-CZ" sz="27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</a:br>
            <a:r>
              <a:rPr lang="cs-CZ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  <a:t>Místní akční plánování v ORP Pacov, </a:t>
            </a:r>
            <a:r>
              <a:rPr lang="cs-CZ" sz="10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  <a:t>reg</a:t>
            </a:r>
            <a:r>
              <a:rPr lang="cs-CZ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  <a:t>. číslo: CZ.02.3.68/0.0/0.0/20_082/0023021.</a:t>
            </a:r>
            <a:endParaRPr lang="cs-CZ" sz="10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6198E6-A17E-6792-AA06-E361BF212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488" y="6095756"/>
            <a:ext cx="897326" cy="6300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D8545D6-E3CA-8619-0ADA-634E4BFF7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63551"/>
            <a:ext cx="4169664" cy="89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9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96" y="481934"/>
            <a:ext cx="10940901" cy="1036850"/>
          </a:xfrm>
        </p:spPr>
        <p:txBody>
          <a:bodyPr>
            <a:noAutofit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PRACOVNÍ SKUPINA – PROJEDNÁNÍ DOKUMENTŮ </a:t>
            </a:r>
            <a:br>
              <a:rPr lang="cs-CZ" dirty="0"/>
            </a:br>
            <a:r>
              <a:rPr lang="cs-CZ" dirty="0"/>
              <a:t>K UKONČENÍ PROJEKTU MAP III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96" y="1765005"/>
            <a:ext cx="6570920" cy="4954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06/2023 Projednání aktualizace dokumentů MAP  </a:t>
            </a:r>
          </a:p>
          <a:p>
            <a:pPr algn="just"/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Strategický rámec MAP, vč. investičních priorit ZŠ, MŠ, zájmového a neformálního vzdělávání.</a:t>
            </a:r>
          </a:p>
          <a:p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Akční plán MAP (definice již konkrétních aktivit - oblastí, které bychom chtěli v MAP IV podpořit).</a:t>
            </a:r>
          </a:p>
          <a:p>
            <a:pPr algn="just"/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Popis potřeb škol – ZŠ, MŠ.</a:t>
            </a:r>
          </a:p>
          <a:p>
            <a:pPr algn="just"/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Průběžné evaluační výstupy MAP I – MAP III.</a:t>
            </a:r>
          </a:p>
          <a:p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  <a:latin typeface="Adobe Garamond Pro"/>
            </a:endParaRPr>
          </a:p>
          <a:p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10874638" y="6283553"/>
            <a:ext cx="2384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dobe Garamond Pro"/>
              </a:rPr>
              <a:t>Zdroj: SOM Stražiště</a:t>
            </a:r>
            <a:endParaRPr lang="cs-CZ" sz="1000" dirty="0"/>
          </a:p>
        </p:txBody>
      </p:sp>
      <p:pic>
        <p:nvPicPr>
          <p:cNvPr id="5" name="Obrázek 4" descr="Obsah obrázku text, papír, Papírový výrobek, kniha&#10;&#10;Popis byl vytvořen automaticky">
            <a:extLst>
              <a:ext uri="{FF2B5EF4-FFF2-40B4-BE49-F238E27FC236}">
                <a16:creationId xmlns:a16="http://schemas.microsoft.com/office/drawing/2014/main" id="{620BA0E4-FDA9-8438-51B1-514207085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008" y="1765005"/>
            <a:ext cx="5144806" cy="45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41" y="85797"/>
            <a:ext cx="11398102" cy="1036850"/>
          </a:xfrm>
        </p:spPr>
        <p:txBody>
          <a:bodyPr>
            <a:normAutofit fontScale="90000"/>
          </a:bodyPr>
          <a:lstStyle/>
          <a:p>
            <a:r>
              <a:rPr lang="cs-CZ" dirty="0"/>
              <a:t>SETKÁNÍ ŘEDITELŮ - ORP PACOV, HUMPOLEC, PELHŘIMOV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" y="1765004"/>
            <a:ext cx="5922264" cy="5092995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8000" b="1" u="sng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04/2022, 11/2022, 05/2023, 11/2023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8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Setkání organizováno ve spolupráci MAP ORP Pacov, Pelhřimov, Humpolec.</a:t>
            </a:r>
          </a:p>
          <a:p>
            <a:pPr>
              <a:lnSpc>
                <a:spcPct val="120000"/>
              </a:lnSpc>
            </a:pPr>
            <a:r>
              <a:rPr lang="cs-CZ" sz="8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Setkání je určené pro ředitele škol (i mateřských) z ORP Pacov,</a:t>
            </a:r>
            <a:r>
              <a:rPr lang="cs-CZ" sz="8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Pelhřimov a </a:t>
            </a:r>
            <a:r>
              <a:rPr lang="cs-CZ" sz="8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Humpolec. Podobná setkání se snažíme dělat s frekvencí 1x za půl roku. </a:t>
            </a:r>
          </a:p>
          <a:p>
            <a:pPr>
              <a:lnSpc>
                <a:spcPct val="120000"/>
              </a:lnSpc>
            </a:pPr>
            <a:r>
              <a:rPr lang="cs-CZ" sz="8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Program</a:t>
            </a:r>
            <a:r>
              <a:rPr lang="cs-CZ" sz="8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: vzdělávací blok, neformální diskuse - sdílení, společný oběd. </a:t>
            </a:r>
          </a:p>
          <a:p>
            <a:pPr>
              <a:lnSpc>
                <a:spcPct val="120000"/>
              </a:lnSpc>
            </a:pPr>
            <a:r>
              <a:rPr lang="cs-CZ" sz="8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Setkání mají dobrý ohlas. Kraj, jiné organizace obdobná neformální setkání nerealizují a ředitelé tuto formu setkání vítají.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8000" b="0" i="0" dirty="0">
              <a:effectLst/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5000" b="0" i="0" dirty="0">
              <a:effectLst/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+mj-lt"/>
                <a:ea typeface="Calibri" panose="020F0502020204030204" pitchFamily="34" charset="0"/>
              </a:rPr>
              <a:t>. </a:t>
            </a:r>
            <a:endParaRPr lang="cs-CZ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10768057" y="6253778"/>
            <a:ext cx="2384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Zdroj: SOM Stražiště</a:t>
            </a:r>
          </a:p>
        </p:txBody>
      </p:sp>
      <p:pic>
        <p:nvPicPr>
          <p:cNvPr id="5" name="Obrázek 4" descr="Obsah obrázku interiér, židle, nábytek, Kancelářská budova&#10;&#10;Popis byl vytvořen automaticky">
            <a:extLst>
              <a:ext uri="{FF2B5EF4-FFF2-40B4-BE49-F238E27FC236}">
                <a16:creationId xmlns:a16="http://schemas.microsoft.com/office/drawing/2014/main" id="{B823718E-0216-729D-9827-CDA86E598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65004"/>
            <a:ext cx="6001512" cy="448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4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ZAHÁJENÍ PROJEKTU MAP IV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1177699"/>
            <a:ext cx="11759609" cy="50504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r>
              <a:rPr lang="cs-CZ" sz="1800" dirty="0"/>
              <a:t>   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MAP IV: 12/2023 – 12/2025 </a:t>
            </a: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11/2023 – žádost na realizaci MAP IV v procesu hodnocení </a:t>
            </a: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12/2023 – zahájení realizace MAP IV </a:t>
            </a: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01/2024 – zahájení realizace implementačních aktivit </a:t>
            </a: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NEJROZSÁHLEJŠÍ AKCE V MAP IV: WELLBEING ŽÁKŮ/ŠKOLNÍ KLIMA, OSOBNOSTNÍ A PROFESNÍ ROZVOJ PEDAGOGŮ</a:t>
            </a: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3 pracovní skupiny, v MAP III bylo 5 pracovních skupin </a:t>
            </a: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Realizátorem projektu MAP IV: Svazek obcí mikroregionu Stražiště </a:t>
            </a: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Projekt opět podpoří všech 11 škol v ORP Pacov (7 MŠ, 3 ZŠ, 1 ZUŠ)</a:t>
            </a:r>
          </a:p>
        </p:txBody>
      </p:sp>
    </p:spTree>
    <p:extLst>
      <p:ext uri="{BB962C8B-B14F-4D97-AF65-F5344CB8AC3E}">
        <p14:creationId xmlns:p14="http://schemas.microsoft.com/office/powerpoint/2010/main" val="29854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23EBE-35DD-54E1-20D6-AAA188F13C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PLÁNOVANÉ AKTIVITY</a:t>
            </a:r>
            <a:br>
              <a:rPr lang="cs-CZ" sz="3600" dirty="0">
                <a:solidFill>
                  <a:schemeClr val="tx2">
                    <a:lumMod val="65000"/>
                    <a:lumOff val="35000"/>
                  </a:schemeClr>
                </a:solidFill>
              </a:rPr>
            </a:br>
            <a:r>
              <a:rPr lang="cs-CZ" sz="36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MAP IV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4D112A-EA9B-CF96-115D-283E4F8AA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041321"/>
            <a:ext cx="7211786" cy="1600200"/>
          </a:xfrm>
        </p:spPr>
        <p:txBody>
          <a:bodyPr>
            <a:normAutofit/>
          </a:bodyPr>
          <a:lstStyle/>
          <a:p>
            <a:br>
              <a:rPr lang="cs-CZ" sz="2800" dirty="0"/>
            </a:b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01/2024 – 12/2025</a:t>
            </a:r>
          </a:p>
        </p:txBody>
      </p:sp>
    </p:spTree>
    <p:extLst>
      <p:ext uri="{BB962C8B-B14F-4D97-AF65-F5344CB8AC3E}">
        <p14:creationId xmlns:p14="http://schemas.microsoft.com/office/powerpoint/2010/main" val="26091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1. LOGOOBRAZY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065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endParaRPr lang="cs-CZ" sz="1800" dirty="0"/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Aktivita navazuje na osvědčenou spolupráci MŠ – ZUŠ – logoped realizovanou v rámci projektu MAP II.</a:t>
            </a: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V MAP IV témata </a:t>
            </a:r>
            <a:r>
              <a:rPr lang="cs-CZ" sz="2000" b="1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logoobrazů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: např. vesmír, noční život živočichů, město vs. vesnice, ekologie, mraveniště a včelí úl ve vztahu k povoláním, Vánoce a Velikonoce, lidské tělo, naše MŠ. </a:t>
            </a: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Metodika bude samozřejmou podporou a odborným nástrojem vč. případného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videonávodu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 nebo zaškolení logopedem. Součástí budou pracovní listy, výukové pomůcky a doplňky.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cs-CZ" sz="1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2. MATEMATIKA INOVATIVNĚ V ZŠ/MŠ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065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endParaRPr lang="cs-CZ" sz="1800" dirty="0"/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Cílem je 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inspirovat 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učitele, jak podporovat u dětí/žáků zájem/porozumění matematiky zábavně, inovativně a pokrokově.</a:t>
            </a:r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Součástí aktivity mohou být akce zaměřené např. na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geometrii hrou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na pomocné matematické aplikace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2000" b="1" dirty="0" err="1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Geogebra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), ICT v matematice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logické myšlení. </a:t>
            </a: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3. </a:t>
            </a:r>
            <a:r>
              <a:rPr lang="cs-CZ" dirty="0"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ROZVOJ ČTENÁŘSKÉ PRE/GRAMOTNOSTI V ZŠ/MŠ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065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endParaRPr lang="cs-CZ" sz="1800" dirty="0"/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Cílem aktivity je komplexně a efektivněji podpořit čtenářské a pisatelské strategie, předně v ZŠ, ale okrajově v rámci jednotlivých aktivit i v MŠ. </a:t>
            </a:r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 rámci aktivit bychom tak rádi cílili na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dílny čtení a dílny pisatelské. </a:t>
            </a:r>
          </a:p>
        </p:txBody>
      </p:sp>
    </p:spTree>
    <p:extLst>
      <p:ext uri="{BB962C8B-B14F-4D97-AF65-F5344CB8AC3E}">
        <p14:creationId xmlns:p14="http://schemas.microsoft.com/office/powerpoint/2010/main" val="15957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4. PODPORA POLYTECHNICKÉHO VZDĚLÁVÁNÍ V ZŠ/MŠ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0657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endParaRPr lang="cs-CZ" sz="1800" dirty="0"/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Cílem této aktivity je podpora prevence technické a manuální negramotnosti. </a:t>
            </a: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Workshopy zaměřené na podporu rozvoje polytechnického vzdělávání budou náplní této aktivity. (např. zavedení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Tvořivé hry do výuky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řemeslné aktivity, spolupráce s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Malou technickou univerzitou). </a:t>
            </a:r>
            <a:endParaRPr lang="cs-CZ" sz="2000" b="1" dirty="0">
              <a:solidFill>
                <a:schemeClr val="tx2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 rámci této aktivity se zaměříme i na přírodovědnou složku polytechnického vzdělávání - 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Učení venku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 to napříč vícero předměty (vč. zařazení badatelské výuky). </a:t>
            </a:r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Realizací této aktivity se výrazně dotkneme i pedagogů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ZŠ předmětu - pracovní činnosti (dílny). </a:t>
            </a: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 rámci aktivity bychom rádi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zapojili i školní družiny 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 vizí inovovat tvořivé programy pro žáky navštěvující ŠD, kde žáci tráví poměrně významnou část školního dne. </a:t>
            </a:r>
          </a:p>
          <a:p>
            <a:pPr>
              <a:lnSpc>
                <a:spcPct val="110000"/>
              </a:lnSpc>
            </a:pP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5. MEDIÁLNÍ SVĚT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065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endParaRPr lang="cs-CZ" sz="1800" dirty="0"/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Cílem aktivity je podpořit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mediální gramotnost 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žáků ZŠ (primárně 2. st.). Předpokladem pro rozvoj mediální gramotnosti je budování,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rozvoj kritického myšlení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na které se v rámci map4 zaměříme. </a:t>
            </a:r>
          </a:p>
        </p:txBody>
      </p:sp>
    </p:spTree>
    <p:extLst>
      <p:ext uri="{BB962C8B-B14F-4D97-AF65-F5344CB8AC3E}">
        <p14:creationId xmlns:p14="http://schemas.microsoft.com/office/powerpoint/2010/main" val="90250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6. </a:t>
            </a:r>
            <a:r>
              <a:rPr lang="cs-CZ" dirty="0"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DIGITÁLNÍ ROZVOJ 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81303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2000" dirty="0"/>
              <a:t>     </a:t>
            </a:r>
            <a:br>
              <a:rPr lang="cs-CZ" sz="2000" dirty="0"/>
            </a:br>
            <a:endParaRPr lang="cs-CZ" sz="2000" dirty="0"/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Plánujeme zrealizovat vzdělávací program zaměřený na práci s multimediální jazykovou laboratoří - </a:t>
            </a:r>
            <a:r>
              <a:rPr lang="cs-CZ" sz="2000" b="1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Robotel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podpořit tak aktivizaci učitelů/žáků pro práci s touto digitální učebnou.</a:t>
            </a: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Dalším tématem v rámci této aktivity je podpora přípravných činností do výuky v práci pedagoga s využitím PC programů, online nástrojů atd. (např. </a:t>
            </a:r>
            <a:r>
              <a:rPr lang="cs-CZ" sz="2000" b="1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Canva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). Může se jednat o vytváření prezentací, podkladů do výuky, plakátů atd. Záměrem je iniciovat zájem o tuto oblast, rozvoj, rozhled a motivaci, jít za svoje „zažité“ hranice. </a:t>
            </a: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Navážeme i na předchozí projekt MAP II, kdy jsme se zaměřili na programování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3D tisku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. </a:t>
            </a:r>
            <a:b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</a:b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Pedagogové by v rámci této aktivity byli podpořeni představením a následným proškolením mechanismů ovládání 3D tiskáren pro pokročilé. </a:t>
            </a:r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Pokrokovou záležitostí v digitálním světe je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AI (umělá inteligence). 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V případě zájmu a detailního zmapování potřeb škol, by byla v rámci realizace této aktivity zařazena i podpora AI.</a:t>
            </a: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cs-CZ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3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23EBE-35DD-54E1-20D6-AAA188F13C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ZREALIZOVANÉ AKTIVITY MAP III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4D112A-EA9B-CF96-115D-283E4F8AA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041321"/>
            <a:ext cx="7211786" cy="1600200"/>
          </a:xfrm>
        </p:spPr>
        <p:txBody>
          <a:bodyPr>
            <a:normAutofit/>
          </a:bodyPr>
          <a:lstStyle/>
          <a:p>
            <a:br>
              <a:rPr lang="cs-CZ" sz="2800" dirty="0">
                <a:solidFill>
                  <a:schemeClr val="tx2">
                    <a:lumMod val="65000"/>
                    <a:lumOff val="35000"/>
                  </a:schemeClr>
                </a:solidFill>
              </a:rPr>
            </a:b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09/2022 – 11/2023</a:t>
            </a:r>
          </a:p>
          <a:p>
            <a:r>
              <a:rPr lang="cs-CZ" sz="12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(V MAP III byla výrazně omezena možnost realizace aktivit pro pedagogy, děti, žáky, rodiče)</a:t>
            </a:r>
          </a:p>
        </p:txBody>
      </p:sp>
    </p:spTree>
    <p:extLst>
      <p:ext uri="{BB962C8B-B14F-4D97-AF65-F5344CB8AC3E}">
        <p14:creationId xmlns:p14="http://schemas.microsoft.com/office/powerpoint/2010/main" val="27516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7. </a:t>
            </a:r>
            <a:r>
              <a:rPr lang="cs-CZ" dirty="0"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OSOBNOSTNÍ A PROFESNÍ ROZVOJ PEDAGOGŮ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065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endParaRPr lang="cs-CZ" sz="1800" dirty="0"/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Cílem aktivity jsou výcviky na podporu osobnostního růstu pedagogů MŠ/ZŠ, který vedou k rozvoji profesnímu. Podpora bude zaměřena na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rozvoj profesních soft sklils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 –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time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 management, stress management, systém prokrastinace, dále na soft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skills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 interpersonální – práce v týmu, prezentační a komunikační dovednosti, řešení konfliktu,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mindfulness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 aj. </a:t>
            </a:r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Nedílnou součástí osobnostního a profesního růstu je zajištění </a:t>
            </a:r>
            <a:r>
              <a:rPr lang="cs-CZ" sz="2000" b="1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wellbeingu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 pedagogů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.</a:t>
            </a: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Naplněné aktivity bude pojato formou jednorázových vzdělávacích akcí a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výjezdním víkendovým setkáním 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pedagogických pracovníků. </a:t>
            </a:r>
          </a:p>
        </p:txBody>
      </p:sp>
    </p:spTree>
    <p:extLst>
      <p:ext uri="{BB962C8B-B14F-4D97-AF65-F5344CB8AC3E}">
        <p14:creationId xmlns:p14="http://schemas.microsoft.com/office/powerpoint/2010/main" val="298662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8. </a:t>
            </a:r>
            <a:r>
              <a:rPr lang="cs-CZ" dirty="0"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EFEKTIVNÍ SPOLUPRÁCE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065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endParaRPr lang="cs-CZ" sz="1800" dirty="0"/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Cílem této aktivity je podpořit efektivní spolupráci v území napříč vícero subjekty, která je žádoucí, potřebná a smysluplná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Cíleno bude na spolupráci MAP s následujícími aktéry ve vzdělávání: </a:t>
            </a:r>
            <a:b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školní družiny ZŠ, pedagogové odborných předmětů ZŠ, rodiče dětí a žáků, městská knihovna Pacov. </a:t>
            </a:r>
            <a:b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9. </a:t>
            </a:r>
            <a:r>
              <a:rPr lang="cs-CZ" dirty="0"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PEDAGOGICKÝ LEADERSHIP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065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endParaRPr lang="cs-CZ" sz="1800" dirty="0"/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Bude cíleno na podporu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rozvoje manažerských kompetencí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, které vedou ke zlepšení školního klima a vztahů mezi pedagogy (pedagogický leadership, Coaching pro řídící pracovníky ve školství, motivační programy aj.), aktivity na podporu sdílení vedoucích pracovníků, podpora profesního, osobnostního rozvoje, 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supervize, koučování, mentoring pedagogů, ředitelů atd. </a:t>
            </a:r>
            <a:b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0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10. </a:t>
            </a:r>
            <a:r>
              <a:rPr lang="cs-CZ" dirty="0"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WELLBEING ŽÁKŮ A ŠKOLNÍ KLIMA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73437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endParaRPr lang="cs-CZ" sz="1800" dirty="0"/>
          </a:p>
          <a:p>
            <a:pPr>
              <a:lnSpc>
                <a:spcPct val="110000"/>
              </a:lnSpc>
            </a:pPr>
            <a:endParaRPr lang="cs-CZ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cs-CZ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Mezi nejrozsáhlejší akce, které bychom chtěli na území realizovat, patří podpora </a:t>
            </a:r>
            <a:r>
              <a:rPr lang="cs-CZ" sz="3200" b="1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wellbeingu</a:t>
            </a:r>
            <a:r>
              <a:rPr lang="cs-CZ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žáků </a:t>
            </a: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(duševní pohoda). </a:t>
            </a:r>
          </a:p>
          <a:p>
            <a:pPr algn="just">
              <a:lnSpc>
                <a:spcPct val="110000"/>
              </a:lnSpc>
            </a:pP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Nejnovější studie ukazují, že duševní zdraví žáků bylo dlouhodobě podceňováno, a že zažité tradiční postupy v jeho podpoře již nefungují. </a:t>
            </a:r>
          </a:p>
          <a:p>
            <a:pPr algn="just">
              <a:lnSpc>
                <a:spcPct val="110000"/>
              </a:lnSpc>
            </a:pP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Dalším zaměřením aktivity bude prevence potřebného tématu z oblasti prevence a </a:t>
            </a:r>
            <a:r>
              <a:rPr lang="cs-CZ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řešení rizikového chování</a:t>
            </a: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(šikana, sebepoškozování, závislosti atd.). </a:t>
            </a:r>
          </a:p>
          <a:p>
            <a:pPr algn="just">
              <a:lnSpc>
                <a:spcPct val="110000"/>
              </a:lnSpc>
            </a:pP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Aktivita bude dále cílit na </a:t>
            </a:r>
            <a:r>
              <a:rPr lang="cs-CZ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podpora managementu třídnických hodin</a:t>
            </a: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které úzce s tématem souvisí a zapadá do mozaiky podpory duševního zdraví žáků. Zaměříme se na přístupy k vedení třídnických hodin, která mají za cíl podporu a rozvoj pozitivních vztahů v třídním kolektivu.   </a:t>
            </a:r>
            <a:endParaRPr lang="cs-CZ" sz="3200" dirty="0">
              <a:solidFill>
                <a:schemeClr val="tx2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br>
              <a:rPr lang="cs-CZ" sz="18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1800" dirty="0">
              <a:solidFill>
                <a:schemeClr val="tx2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11. </a:t>
            </a:r>
            <a:r>
              <a:rPr lang="cs-CZ" dirty="0"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SPOLEČNÉ VZDĚLÁVÁNÍ 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065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endParaRPr lang="cs-CZ" sz="1800" dirty="0"/>
          </a:p>
          <a:p>
            <a:pPr algn="just"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Propojování a síťování v oblasti společného vzdělávání – inkluze v rámci cílové skupiny rodiče dětí/žáků. Zaměření aktivity na téma inkluzivní vzdělávání pro rodiče. Aktivita bude cílena na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pravidelné, systematické setkávání rodičů dětí/žáků s lehkým mentálním postižením (LMP), 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popř. s těžším postižením, kteří jsou povinni absolvovat povinnou školní docházku. </a:t>
            </a:r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Dalším zaměřením aktivity je podpora žáků se speciálními vzdělávacími potřebami (nadaní a motivovaná žáci). </a:t>
            </a:r>
            <a:r>
              <a:rPr lang="cs-CZ" sz="20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Nadaní žáci 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se stali velkým tématem v rámci plánování aktivit do implementace v ORP Pacov. Tato oblast je ve vzdělávání stále okrajové téma, která si dle nás zasluhuje větší pozornost (potvrzují i výstupy ČŠI). </a:t>
            </a:r>
            <a:br>
              <a:rPr lang="cs-CZ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000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0849"/>
            <a:ext cx="11759608" cy="1036850"/>
          </a:xfrm>
        </p:spPr>
        <p:txBody>
          <a:bodyPr>
            <a:noAutofit/>
          </a:bodyPr>
          <a:lstStyle/>
          <a:p>
            <a:pPr rtl="0"/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r>
              <a:rPr lang="cs-CZ" dirty="0"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  <a:t>PRACOVNÍ SKUPINY MAP IV</a:t>
            </a:r>
            <a:br>
              <a:rPr lang="cs-CZ" dirty="0">
                <a:effectLst/>
                <a:latin typeface="+mn-lt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dirty="0">
              <a:effectLst/>
              <a:latin typeface="+mn-lt"/>
              <a:ea typeface="Microsoft JhengHei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499273"/>
            <a:ext cx="11759609" cy="5065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dirty="0"/>
              <a:t>     </a:t>
            </a:r>
            <a:br>
              <a:rPr lang="cs-CZ" sz="1800" dirty="0"/>
            </a:br>
            <a:endParaRPr lang="cs-CZ" sz="1800" dirty="0"/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Pracovní skupina pro financování </a:t>
            </a:r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Pracovní skupina pro podporu moderních didaktických forem vedoucích k rozvoji klíčových kompetencí</a:t>
            </a:r>
          </a:p>
          <a:p>
            <a:pPr>
              <a:lnSpc>
                <a:spcPct val="11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Pracovní skupina pro rovné příležitosti </a:t>
            </a:r>
          </a:p>
          <a:p>
            <a:pPr>
              <a:lnSpc>
                <a:spcPct val="110000"/>
              </a:lnSpc>
            </a:pP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V případě zájmu o členství v pracovních skupinách a o více informací kontaktujte </a:t>
            </a:r>
            <a:b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manažerku projektu Bc. Zdeňku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Tulachovou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zdenka.tulachova@straziste.cz.</a:t>
            </a:r>
            <a:b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2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6122"/>
            <a:ext cx="10940901" cy="1036850"/>
          </a:xfrm>
        </p:spPr>
        <p:txBody>
          <a:bodyPr>
            <a:noAutofit/>
          </a:bodyPr>
          <a:lstStyle/>
          <a:p>
            <a:br>
              <a:rPr lang="cs-CZ" dirty="0"/>
            </a:br>
            <a:r>
              <a:rPr lang="cs-CZ" dirty="0"/>
              <a:t>MEDIÁLNÍ A INFORMAČNÍ GRAMOTNOST</a:t>
            </a:r>
            <a:br>
              <a:rPr lang="cs-CZ" dirty="0"/>
            </a:b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626930"/>
            <a:ext cx="5808920" cy="5156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09/2022 Přednáška pro žáky 9. tříd  </a:t>
            </a:r>
          </a:p>
          <a:p>
            <a:pPr algn="just">
              <a:lnSpc>
                <a:spcPct val="10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Přednášky pro žáky 9. tříd ZŠ na téma – mediální gramotnost. </a:t>
            </a:r>
          </a:p>
          <a:p>
            <a:pPr algn="just">
              <a:lnSpc>
                <a:spcPct val="10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Ve spolupráci s organizací Zvolsi.info. </a:t>
            </a:r>
          </a:p>
          <a:p>
            <a:pPr algn="just">
              <a:lnSpc>
                <a:spcPct val="10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ZŠ Pacov, ZŠ Lukavec, ZŠ Hořepník. </a:t>
            </a:r>
          </a:p>
          <a:p>
            <a:pPr algn="just">
              <a:lnSpc>
                <a:spcPct val="10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Mediální gramotnost se zaměřuje na schopnost vyhodnocovat důležitost, přínosnost, ale také relevantnost a důvěryhodnost informací z jednotlivých médií jako jsou televize, internet, noviny nebo rádio.</a:t>
            </a:r>
          </a:p>
          <a:p>
            <a:pPr algn="just">
              <a:lnSpc>
                <a:spcPct val="100000"/>
              </a:lnSpc>
            </a:pPr>
            <a:endParaRPr lang="cs-CZ" sz="1800" dirty="0"/>
          </a:p>
          <a:p>
            <a:pPr algn="just"/>
            <a:endParaRPr lang="cs-CZ" sz="1900" dirty="0">
              <a:latin typeface="+mj-lt"/>
            </a:endParaRPr>
          </a:p>
          <a:p>
            <a:pPr marL="0" indent="0">
              <a:buNone/>
            </a:pPr>
            <a:endParaRPr lang="cs-CZ" sz="3300" dirty="0">
              <a:latin typeface="+mj-lt"/>
            </a:endParaRPr>
          </a:p>
          <a:p>
            <a:endParaRPr lang="cs-CZ" sz="2000" dirty="0">
              <a:latin typeface="Adobe Garamond Pro"/>
            </a:endParaRPr>
          </a:p>
          <a:p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10999824" y="6611779"/>
            <a:ext cx="2384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dobe Garamond Pro"/>
              </a:rPr>
              <a:t>Zdroj: Zvolsi.info</a:t>
            </a:r>
            <a:endParaRPr lang="cs-CZ" sz="10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4B494B4-12F3-B9B4-2FBA-BB2FC80CA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4732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cs-CZ" alt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21FF754-7CF0-4035-D0F2-9BE235C05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74706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DAFFEE-3F03-828B-745D-9E679135F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4732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cs-CZ" alt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3968F5-98A7-F8D7-F7FB-FE73772D6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296" y="1581895"/>
            <a:ext cx="5115765" cy="50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161661"/>
            <a:ext cx="10334656" cy="1036850"/>
          </a:xfrm>
        </p:spPr>
        <p:txBody>
          <a:bodyPr>
            <a:normAutofit/>
          </a:bodyPr>
          <a:lstStyle/>
          <a:p>
            <a:r>
              <a:rPr lang="cs-CZ" dirty="0"/>
              <a:t>PŘEDSTAVENÍ JAZYKOVÉ LABORATOŘE ROBOTEL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87" y="1765004"/>
            <a:ext cx="7598227" cy="544046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cs-CZ" sz="3200" b="1" u="sng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12/2022 Jazyková laboratoř ROBOTEL – návštěva ZŠ Pacov </a:t>
            </a:r>
          </a:p>
          <a:p>
            <a:pPr algn="just">
              <a:lnSpc>
                <a:spcPct val="120000"/>
              </a:lnSpc>
            </a:pP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V rámci pracovních skupin MAP proběhlo </a:t>
            </a: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Microsoft JhengHei" panose="020B0604030504040204" pitchFamily="34" charset="-120"/>
                <a:cs typeface="Tahoma" panose="020B0604030504040204" pitchFamily="34" charset="0"/>
              </a:rPr>
              <a:t>setkání na ZŠ Pacov v učebně </a:t>
            </a:r>
            <a:r>
              <a:rPr lang="cs-CZ" sz="32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Microsoft JhengHei" panose="020B0604030504040204" pitchFamily="34" charset="-120"/>
                <a:cs typeface="Tahoma" panose="020B0604030504040204" pitchFamily="34" charset="0"/>
              </a:rPr>
              <a:t>Robotel</a:t>
            </a: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Microsoft JhengHei" panose="020B0604030504040204" pitchFamily="34" charset="-120"/>
                <a:cs typeface="Tahoma" panose="020B0604030504040204" pitchFamily="34" charset="0"/>
              </a:rPr>
              <a:t>  s odborníkem (Mgr. S. </a:t>
            </a:r>
            <a:r>
              <a:rPr lang="cs-CZ" sz="32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Microsoft JhengHei" panose="020B0604030504040204" pitchFamily="34" charset="-120"/>
                <a:cs typeface="Tahoma" panose="020B0604030504040204" pitchFamily="34" charset="0"/>
              </a:rPr>
              <a:t>Skřička</a:t>
            </a: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Microsoft JhengHei" panose="020B0604030504040204" pitchFamily="34" charset="-120"/>
                <a:cs typeface="Tahoma" panose="020B0604030504040204" pitchFamily="34" charset="0"/>
              </a:rPr>
              <a:t>), který se specializuje na multimediální laboratoře </a:t>
            </a:r>
            <a:r>
              <a:rPr lang="cs-CZ" sz="32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Microsoft JhengHei" panose="020B0604030504040204" pitchFamily="34" charset="-120"/>
                <a:cs typeface="Tahoma" panose="020B0604030504040204" pitchFamily="34" charset="0"/>
              </a:rPr>
              <a:t>Robotel</a:t>
            </a: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Microsoft JhengHei" panose="020B0604030504040204" pitchFamily="34" charset="-120"/>
                <a:cs typeface="Tahoma" panose="020B0604030504040204" pitchFamily="34" charset="0"/>
              </a:rPr>
              <a:t> a aktivizaci učitelů a žáků pro práci s touto digitální učebnou a pomůckami.  </a:t>
            </a:r>
          </a:p>
          <a:p>
            <a:pPr algn="just">
              <a:lnSpc>
                <a:spcPct val="120000"/>
              </a:lnSpc>
            </a:pPr>
            <a:r>
              <a:rPr lang="cs-CZ" sz="32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Robotel</a:t>
            </a: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je platforma pro výuku jakéhokoli jazyka, ve třídě nebo z domova. Je to moderní výukové prostředí s přehlednou digitální knihovnou. Ta je plná připravených výukových materiálů, které jsou roztříděné v jednotlivých lekcích výuky.</a:t>
            </a:r>
            <a:endParaRPr lang="cs-CZ" sz="3200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cs-CZ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Microsoft JhengHei" panose="020B0604030504040204" pitchFamily="34" charset="-120"/>
                <a:cs typeface="Tahoma" panose="020B0604030504040204" pitchFamily="34" charset="0"/>
              </a:rPr>
              <a:t>Skupina si následně vyzkoušela několik aktivit, možností a forem práce jak z pohledu žáka, tak učitele.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    </a:t>
            </a:r>
            <a:endParaRPr lang="cs-CZ" sz="1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241865" y="6301854"/>
            <a:ext cx="282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dobe Garamond Pro"/>
              </a:rPr>
              <a:t>                                                  Zdroj: SOM Stražiště</a:t>
            </a:r>
            <a:endParaRPr lang="cs-CZ" sz="1000" dirty="0"/>
          </a:p>
        </p:txBody>
      </p:sp>
      <p:pic>
        <p:nvPicPr>
          <p:cNvPr id="5" name="Obrázek 4" descr="Obsah obrázku interiér, osoba, oblečení, Kancelářská budova&#10;&#10;Popis byl vytvořen automaticky">
            <a:extLst>
              <a:ext uri="{FF2B5EF4-FFF2-40B4-BE49-F238E27FC236}">
                <a16:creationId xmlns:a16="http://schemas.microsoft.com/office/drawing/2014/main" id="{B175519A-656B-068B-5A43-A44552593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414" y="1765005"/>
            <a:ext cx="4343399" cy="45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161661"/>
            <a:ext cx="9112102" cy="1036850"/>
          </a:xfrm>
        </p:spPr>
        <p:txBody>
          <a:bodyPr/>
          <a:lstStyle/>
          <a:p>
            <a:r>
              <a:rPr lang="cs-CZ" dirty="0"/>
              <a:t>PŘEDNÁŠKA S Mgr. JIŘÍM HALDOU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41" y="1765005"/>
            <a:ext cx="7142420" cy="49547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02/2023  Přednáška s Mgr. Jiřím Haldou na téma: Dejme dětem šanci  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Uznávaný a oblíbený lektor, rodinný terapeut, speciální pedagog.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Klíčová témata přednášky:</a:t>
            </a:r>
            <a:b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</a:br>
            <a:b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</a:b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Co můžeme udělat pro to, aby děti projevily svůj potenciál? </a:t>
            </a:r>
            <a:b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</a:b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Které výchovné zvyky už neplatí a které naopak nabyly na novém významu? </a:t>
            </a:r>
            <a:b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</a:b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A také jak s dětmi a dospívajícími mluvit, aby cítili, že zájem o ně je opravdový? 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a typeface="Times New Roman" panose="02020603050405020304" pitchFamily="18" charset="0"/>
              </a:rPr>
              <a:t>120 posluchačů si nenechalo ujít osobní setkání s p. Haldou a jeho inspirativní přednášku. </a:t>
            </a: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264259" y="6320881"/>
            <a:ext cx="2843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dobe Garamond Pro"/>
              </a:rPr>
              <a:t>                                                  Zdroj: SOM Stražiště</a:t>
            </a:r>
            <a:endParaRPr lang="cs-CZ" sz="1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D8A144-2DA0-8CF0-C09B-0E8F322A4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57" y="1765005"/>
            <a:ext cx="4759779" cy="455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161661"/>
            <a:ext cx="9112102" cy="1036850"/>
          </a:xfrm>
        </p:spPr>
        <p:txBody>
          <a:bodyPr/>
          <a:lstStyle/>
          <a:p>
            <a:r>
              <a:rPr lang="cs-CZ" dirty="0"/>
              <a:t>ROBŮTCI V MATEŘSKÝCH ŠKOLÁCH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14" y="1765006"/>
            <a:ext cx="6783191" cy="49547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b="1" u="sng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03/2023 Robůtci v MŠ </a:t>
            </a:r>
          </a:p>
          <a:p>
            <a:pPr algn="just"/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Bližší seznámení s robotickými pomůckami používanými v MŠ (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B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eet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-Bot včelka, liška,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Electronic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Kits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Botley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robot, vláček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Intelino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Smart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Train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atd.) a jejich efektivní využití při práci s dětmi předškolního věku. </a:t>
            </a:r>
          </a:p>
          <a:p>
            <a:pPr algn="just"/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Workshop přinesl zajímavé tipy, triky a rady……zaměřené na konkrétní aktivity vhodné pro rozvoj prostorového a zrakového vnímání.</a:t>
            </a:r>
          </a:p>
          <a:p>
            <a:pPr algn="just"/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Setkání se zúčastnily nejen učitelky z Pacovska, ale i Pelhřimovska a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Humpolecka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. </a:t>
            </a:r>
          </a:p>
          <a:p>
            <a:pPr marL="0" indent="0" algn="just"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cs-CZ" sz="1200" dirty="0">
              <a:solidFill>
                <a:srgbClr val="FF0000"/>
              </a:solidFill>
              <a:latin typeface="+mj-lt"/>
            </a:endParaRPr>
          </a:p>
          <a:p>
            <a:pPr algn="just"/>
            <a:endParaRPr lang="cs-CZ" sz="2000" dirty="0">
              <a:effectLst/>
              <a:latin typeface="+mj-lt"/>
              <a:ea typeface="Calibri" panose="020F0502020204030204" pitchFamily="34" charset="0"/>
            </a:endParaRPr>
          </a:p>
          <a:p>
            <a:pPr algn="just"/>
            <a:endParaRPr lang="cs-CZ" sz="2000" b="1" dirty="0">
              <a:latin typeface="+mj-lt"/>
            </a:endParaRPr>
          </a:p>
          <a:p>
            <a:endParaRPr lang="cs-CZ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807648" y="6229006"/>
            <a:ext cx="2384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dobe Garamond Pro"/>
              </a:rPr>
              <a:t>                                 Zdroj: SOM Stražiště</a:t>
            </a:r>
            <a:endParaRPr lang="cs-CZ" sz="1000" dirty="0"/>
          </a:p>
        </p:txBody>
      </p:sp>
      <p:pic>
        <p:nvPicPr>
          <p:cNvPr id="6" name="Obrázek 5" descr="Obsah obrázku oblečení, osoba, interiér, žena&#10;&#10;Popis byl vytvořen automaticky">
            <a:extLst>
              <a:ext uri="{FF2B5EF4-FFF2-40B4-BE49-F238E27FC236}">
                <a16:creationId xmlns:a16="http://schemas.microsoft.com/office/drawing/2014/main" id="{F3BEA859-972F-E09A-C7B0-033D8CF3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735" y="1765006"/>
            <a:ext cx="4898571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459677"/>
            <a:ext cx="11261792" cy="1036850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JAK EFEKTIVNĚ A ZÁBAVNĚ VYUŽÍVAT  ICT V MATEMATICE – WORKSHOP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21" y="1742748"/>
            <a:ext cx="6785850" cy="45854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000" b="1" u="sng" dirty="0">
                <a:solidFill>
                  <a:schemeClr val="tx2">
                    <a:lumMod val="65000"/>
                    <a:lumOff val="35000"/>
                  </a:schemeClr>
                </a:solidFill>
              </a:rPr>
              <a:t>04/2023 Workshop s pedagogem Mgr. Lukášem Javorkem 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Vzdělávací blok byl zaměřen hlavně na tyto témata: </a:t>
            </a:r>
          </a:p>
          <a:p>
            <a:pPr lvl="0" algn="just">
              <a:lnSpc>
                <a:spcPct val="10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využití počítače při přípravě vyučovací hodiny a materiálů, a přímo v hodině </a:t>
            </a:r>
          </a:p>
          <a:p>
            <a:pPr lvl="0" algn="just">
              <a:lnSpc>
                <a:spcPct val="10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bezplatné webové stránky – rozšíření obzoru na poli jejich využívání ve výuce </a:t>
            </a:r>
          </a:p>
          <a:p>
            <a:pPr lvl="0" algn="just">
              <a:lnSpc>
                <a:spcPct val="100000"/>
              </a:lnSpc>
            </a:pP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nástroje na tvorbu materiálů - praktické ukázky Domina, QR kód, apod. a nástroje na organizaci třídy – </a:t>
            </a:r>
            <a:r>
              <a:rPr lang="cs-CZ" sz="200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losovátko</a:t>
            </a:r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turnajový pavouk, apod.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10939953" y="6397911"/>
            <a:ext cx="2384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dobe Garamond Pro"/>
              </a:rPr>
              <a:t>Zdroj: SOM Stražiště</a:t>
            </a:r>
            <a:endParaRPr lang="cs-CZ" sz="1000" dirty="0"/>
          </a:p>
        </p:txBody>
      </p:sp>
      <p:pic>
        <p:nvPicPr>
          <p:cNvPr id="6" name="Obrázek 5" descr="Obsah obrázku oblečení, interiér, zeď, osoba&#10;&#10;Popis byl vytvořen automaticky">
            <a:extLst>
              <a:ext uri="{FF2B5EF4-FFF2-40B4-BE49-F238E27FC236}">
                <a16:creationId xmlns:a16="http://schemas.microsoft.com/office/drawing/2014/main" id="{C49DC158-CF23-41C3-31B9-3FA22DA31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913" y="1937162"/>
            <a:ext cx="5176158" cy="458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84" y="92107"/>
            <a:ext cx="11755568" cy="1036850"/>
          </a:xfrm>
        </p:spPr>
        <p:txBody>
          <a:bodyPr>
            <a:normAutofit/>
          </a:bodyPr>
          <a:lstStyle/>
          <a:p>
            <a:r>
              <a:rPr lang="cs-CZ" dirty="0"/>
              <a:t>SPOLUPRÁCE MAP III </a:t>
            </a:r>
            <a:br>
              <a:rPr lang="cs-CZ" dirty="0"/>
            </a:br>
            <a:r>
              <a:rPr lang="cs-CZ" dirty="0"/>
              <a:t>A ZUŠ PACOV - LOGOOBRAZY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07" y="1591955"/>
            <a:ext cx="7146729" cy="53907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7200" b="1" u="sng" dirty="0">
                <a:solidFill>
                  <a:schemeClr val="tx2">
                    <a:lumMod val="65000"/>
                    <a:lumOff val="35000"/>
                  </a:schemeClr>
                </a:solidFill>
              </a:rPr>
              <a:t>04/2023 Setkání k tvorbě nových </a:t>
            </a:r>
            <a:r>
              <a:rPr lang="cs-CZ" sz="7200" b="1" u="sng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Logoobrazů</a:t>
            </a:r>
            <a:r>
              <a:rPr lang="cs-CZ" sz="7200" b="1" u="sng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endParaRPr lang="cs-CZ" sz="7200" b="1" dirty="0">
              <a:solidFill>
                <a:schemeClr val="tx2">
                  <a:lumMod val="65000"/>
                  <a:lumOff val="35000"/>
                </a:schemeClr>
              </a:solidFill>
              <a:effectLst/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cs-CZ" sz="7200" b="0" i="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j-lt"/>
              </a:rPr>
              <a:t>V MAP II vznikly 4 </a:t>
            </a:r>
            <a:r>
              <a:rPr lang="cs-CZ" sz="720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unikátní </a:t>
            </a:r>
            <a:r>
              <a:rPr lang="cs-CZ" sz="7200" b="0" i="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j-lt"/>
              </a:rPr>
              <a:t>velkoformátové obrazy (4 roční období – jaro, léto, podzim, zima) s názvem LOGOOBRAZY.</a:t>
            </a:r>
          </a:p>
          <a:p>
            <a:pPr algn="just">
              <a:lnSpc>
                <a:spcPct val="120000"/>
              </a:lnSpc>
            </a:pPr>
            <a:r>
              <a:rPr lang="cs-CZ" sz="7200" b="0" i="0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j-lt"/>
              </a:rPr>
              <a:t>Logoobrazy</a:t>
            </a:r>
            <a:r>
              <a:rPr lang="cs-CZ" sz="7200" b="0" i="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j-lt"/>
              </a:rPr>
              <a:t> jsou určeny pro potřeby MŠ v ORP Pacov na podporu čtenářské gramotnosti/logopedickou prevenci.  Nezbytnou součástí obrazů je metodika, která seznamuje jak efektivně a správně pracovat s obrazy. </a:t>
            </a:r>
          </a:p>
          <a:p>
            <a:pPr>
              <a:lnSpc>
                <a:spcPct val="120000"/>
              </a:lnSpc>
            </a:pPr>
            <a:r>
              <a:rPr lang="cs-CZ" sz="7200" b="0" i="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j-lt"/>
              </a:rPr>
              <a:t>Na obrazech spolupracovali: </a:t>
            </a:r>
            <a:br>
              <a:rPr lang="cs-CZ" sz="7200" b="0" i="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j-lt"/>
              </a:rPr>
            </a:br>
            <a:r>
              <a:rPr lang="cs-CZ" sz="72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Pedagogové MŠ Za Branou – příprava podkladů, dějových situací</a:t>
            </a:r>
            <a:br>
              <a:rPr lang="cs-CZ" sz="7200" dirty="0">
                <a:solidFill>
                  <a:schemeClr val="tx2">
                    <a:lumMod val="65000"/>
                    <a:lumOff val="35000"/>
                  </a:schemeClr>
                </a:solidFill>
              </a:rPr>
            </a:br>
            <a:r>
              <a:rPr lang="cs-CZ" sz="72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Pedagogové ZUŠ – odborný dohled, kresba obrazů, digitalizace </a:t>
            </a:r>
            <a:br>
              <a:rPr lang="cs-CZ" sz="7200" dirty="0">
                <a:solidFill>
                  <a:schemeClr val="tx2">
                    <a:lumMod val="65000"/>
                    <a:lumOff val="35000"/>
                  </a:schemeClr>
                </a:solidFill>
              </a:rPr>
            </a:br>
            <a:r>
              <a:rPr lang="cs-CZ" sz="72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Žáci ZUŠ Pacov – kresba obrazů</a:t>
            </a:r>
            <a:br>
              <a:rPr lang="cs-CZ" sz="7200" dirty="0">
                <a:solidFill>
                  <a:schemeClr val="tx2">
                    <a:lumMod val="65000"/>
                    <a:lumOff val="35000"/>
                  </a:schemeClr>
                </a:solidFill>
              </a:rPr>
            </a:br>
            <a:r>
              <a:rPr lang="cs-CZ" sz="72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Logoped – odborný dohled, garant metodiky k obrazům</a:t>
            </a:r>
            <a:br>
              <a:rPr lang="cs-CZ" sz="7200" dirty="0">
                <a:solidFill>
                  <a:schemeClr val="tx2">
                    <a:lumMod val="65000"/>
                    <a:lumOff val="35000"/>
                  </a:schemeClr>
                </a:solidFill>
              </a:rPr>
            </a:br>
            <a:r>
              <a:rPr lang="cs-CZ" sz="72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MAP II – iniciátor aktivity, koordinátor spolupráce, finanční podpora</a:t>
            </a:r>
          </a:p>
          <a:p>
            <a:pPr marL="0" indent="0">
              <a:lnSpc>
                <a:spcPct val="170000"/>
              </a:lnSpc>
              <a:buNone/>
            </a:pPr>
            <a:endParaRPr lang="cs-CZ" sz="2000" dirty="0"/>
          </a:p>
          <a:p>
            <a:pPr algn="just"/>
            <a:endParaRPr lang="cs-CZ" sz="2000" b="0" i="0" dirty="0">
              <a:effectLst/>
              <a:latin typeface="+mj-lt"/>
            </a:endParaRPr>
          </a:p>
          <a:p>
            <a:endParaRPr lang="cs-CZ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10826365" y="6519672"/>
            <a:ext cx="2384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dobe Garamond Pro"/>
              </a:rPr>
              <a:t>Zdroj: SOM Stražiště</a:t>
            </a:r>
            <a:endParaRPr lang="cs-CZ" sz="1000" dirty="0"/>
          </a:p>
        </p:txBody>
      </p:sp>
      <p:pic>
        <p:nvPicPr>
          <p:cNvPr id="6" name="Obrázek 5" descr="Obsah obrázku kresba, Dětské kresby, ilustrace, obraz&#10;&#10;Popis byl vytvořen automaticky">
            <a:extLst>
              <a:ext uri="{FF2B5EF4-FFF2-40B4-BE49-F238E27FC236}">
                <a16:creationId xmlns:a16="http://schemas.microsoft.com/office/drawing/2014/main" id="{EFF3F86D-4FDA-6387-C7FE-3AC2122BC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336" y="1700022"/>
            <a:ext cx="4818056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138223"/>
            <a:ext cx="10940901" cy="1036850"/>
          </a:xfrm>
        </p:spPr>
        <p:txBody>
          <a:bodyPr>
            <a:noAutofit/>
          </a:bodyPr>
          <a:lstStyle/>
          <a:p>
            <a:r>
              <a:rPr lang="cs-CZ" dirty="0"/>
              <a:t>SPOLUPRÁCE MAP III</a:t>
            </a:r>
            <a:br>
              <a:rPr lang="cs-CZ" dirty="0"/>
            </a:br>
            <a:r>
              <a:rPr lang="cs-CZ" dirty="0"/>
              <a:t>A KNIHOVNA PACOV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30" y="1765005"/>
            <a:ext cx="6524401" cy="4954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tx2">
                    <a:lumMod val="65000"/>
                    <a:lumOff val="35000"/>
                  </a:schemeClr>
                </a:solidFill>
              </a:rPr>
              <a:t>05/2023 Ukázka knih pro 1. st. žáků ZŠ</a:t>
            </a:r>
          </a:p>
          <a:p>
            <a:pPr algn="just"/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Microsoft JhengHei" panose="020B0604030504040204" pitchFamily="34" charset="-120"/>
                <a:cs typeface="Tahoma" panose="020B0604030504040204" pitchFamily="34" charset="0"/>
              </a:rPr>
              <a:t>Setkání učitelek 1. stupně základnách škol ORP Pacov v prostorách knihovny.</a:t>
            </a:r>
          </a:p>
          <a:p>
            <a:pPr algn="just"/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Učitelky měly možnost seznámit se s knížkami, o které je v současnosti mezi našimi dětskými čtenáři největší zájem.</a:t>
            </a:r>
          </a:p>
          <a:p>
            <a:pPr algn="just"/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Microsoft JhengHei" panose="020B0604030504040204" pitchFamily="34" charset="-120"/>
                <a:cs typeface="Tahoma" panose="020B0604030504040204" pitchFamily="34" charset="0"/>
              </a:rPr>
              <a:t>Následně byl prostor pro případnou intervizi ve formě sdílení, předávání si tipů na žákovskou četbu mezi zúčastněnými pedagogy. </a:t>
            </a:r>
          </a:p>
          <a:p>
            <a: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ea typeface="Microsoft JhengHei" panose="020B0604030504040204" pitchFamily="34" charset="-120"/>
                <a:cs typeface="Tahoma" panose="020B0604030504040204" pitchFamily="34" charset="0"/>
              </a:rPr>
              <a:t>V rámci setkání byl k dispozici tištěný seznam aktuálně doporučené literatury dle jednotlivých tříd žáků (vč. 2. stupně). </a:t>
            </a:r>
            <a:br>
              <a:rPr lang="cs-CZ" sz="20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Microsoft JhengHei" panose="020B0604030504040204" pitchFamily="34" charset="-120"/>
                <a:cs typeface="Tahoma" panose="020B0604030504040204" pitchFamily="34" charset="0"/>
              </a:rPr>
            </a:br>
            <a:endParaRPr lang="cs-CZ" sz="2000" dirty="0">
              <a:solidFill>
                <a:schemeClr val="tx2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10907294" y="6297873"/>
            <a:ext cx="2384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dobe Garamond Pro"/>
              </a:rPr>
              <a:t>Zdroj: SOM Stražiště</a:t>
            </a:r>
            <a:endParaRPr lang="cs-CZ" sz="1000" dirty="0"/>
          </a:p>
        </p:txBody>
      </p:sp>
      <p:pic>
        <p:nvPicPr>
          <p:cNvPr id="6" name="Obrázek 5" descr="Obsah obrázku oblečení, osoba, interiér, žena&#10;&#10;Popis byl vytvořen automaticky">
            <a:extLst>
              <a:ext uri="{FF2B5EF4-FFF2-40B4-BE49-F238E27FC236}">
                <a16:creationId xmlns:a16="http://schemas.microsoft.com/office/drawing/2014/main" id="{5D6CD4DF-7135-EC89-3856-E4F9E6906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699" y="1935883"/>
            <a:ext cx="5355771" cy="4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měrovka prodeje 16: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170_TF03431374.potx" id="{7B380210-F46E-46AE-8AC1-7C0CAE20DE66}" vid="{4FAD98D2-B666-4C8F-841D-42EE32A6C8BE}"/>
    </a:ext>
  </a:extLst>
</a:theme>
</file>

<file path=ppt/theme/theme2.xml><?xml version="1.0" encoding="utf-8"?>
<a:theme xmlns:a="http://schemas.openxmlformats.org/drawingml/2006/main" name="Motiv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019dbc-7926-4dff-898f-c65f63d20c7f" xsi:nil="true"/>
    <lcf76f155ced4ddcb4097134ff3c332f xmlns="c30c2397-c393-4f4b-8e43-440b78a403b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64F814AE9B454093B7D0D09EADAC72" ma:contentTypeVersion="16" ma:contentTypeDescription="Vytvoří nový dokument" ma:contentTypeScope="" ma:versionID="28178b5a00d8ba4fee793a402b701743">
  <xsd:schema xmlns:xsd="http://www.w3.org/2001/XMLSchema" xmlns:xs="http://www.w3.org/2001/XMLSchema" xmlns:p="http://schemas.microsoft.com/office/2006/metadata/properties" xmlns:ns2="47019dbc-7926-4dff-898f-c65f63d20c7f" xmlns:ns3="c30c2397-c393-4f4b-8e43-440b78a403b3" targetNamespace="http://schemas.microsoft.com/office/2006/metadata/properties" ma:root="true" ma:fieldsID="7a0c0a914c1d6743315c3fd7b06d189f" ns2:_="" ns3:_="">
    <xsd:import namespace="47019dbc-7926-4dff-898f-c65f63d20c7f"/>
    <xsd:import namespace="c30c2397-c393-4f4b-8e43-440b78a403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19dbc-7926-4dff-898f-c65f63d20c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6ac15e-bbf9-4ba8-8b3e-a80a83956a12}" ma:internalName="TaxCatchAll" ma:showField="CatchAllData" ma:web="47019dbc-7926-4dff-898f-c65f63d20c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c2397-c393-4f4b-8e43-440b78a403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Značky obrázků" ma:readOnly="false" ma:fieldId="{5cf76f15-5ced-4ddc-b409-7134ff3c332f}" ma:taxonomyMulti="true" ma:sspId="717a95a3-5118-48ea-8044-39dc3bd6c7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632B03-2A1C-42FD-AA57-C9460477BF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33F42F-4489-4097-BE42-DFA5B76F1CC6}">
  <ds:schemaRefs>
    <ds:schemaRef ds:uri="http://purl.org/dc/elements/1.1/"/>
    <ds:schemaRef ds:uri="http://purl.org/dc/terms/"/>
    <ds:schemaRef ds:uri="http://www.w3.org/XML/1998/namespace"/>
    <ds:schemaRef ds:uri="http://purl.org/dc/dcmitype/"/>
    <ds:schemaRef ds:uri="47019dbc-7926-4dff-898f-c65f63d20c7f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30c2397-c393-4f4b-8e43-440b78a403b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18831E0-A3AB-47EB-B5C8-64EF56A7A00F}">
  <ds:schemaRefs>
    <ds:schemaRef ds:uri="47019dbc-7926-4dff-898f-c65f63d20c7f"/>
    <ds:schemaRef ds:uri="c30c2397-c393-4f4b-8e43-440b78a403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Obchodní prezentace (širokoúhlá)</Template>
  <TotalTime>1868</TotalTime>
  <Words>2119</Words>
  <Application>Microsoft Office PowerPoint</Application>
  <PresentationFormat>Širokoúhlá obrazovka</PresentationFormat>
  <Paragraphs>170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Adobe Garamond Pro</vt:lpstr>
      <vt:lpstr>Arial</vt:lpstr>
      <vt:lpstr>Book Antiqua</vt:lpstr>
      <vt:lpstr>Calibri</vt:lpstr>
      <vt:lpstr>Century Gothic</vt:lpstr>
      <vt:lpstr>Směrovka prodeje 16:9</vt:lpstr>
      <vt:lpstr>MÍSTNÍ AKČNÍ PLÁNOVÁNÍ ORP PACOV III  23. 11. 2023   Závěrečné setkání pracovních skupin  a Řídícího výboru MAP III  Místní akční plánování v ORP Pacov, reg. číslo: CZ.02.3.68/0.0/0.0/20_082/0023021.</vt:lpstr>
      <vt:lpstr>ZREALIZOVANÉ AKTIVITY MAP III</vt:lpstr>
      <vt:lpstr> MEDIÁLNÍ A INFORMAČNÍ GRAMOTNOST  </vt:lpstr>
      <vt:lpstr>PŘEDSTAVENÍ JAZYKOVÉ LABORATOŘE ROBOTEL  </vt:lpstr>
      <vt:lpstr>PŘEDNÁŠKA S Mgr. JIŘÍM HALDOU </vt:lpstr>
      <vt:lpstr>ROBŮTCI V MATEŘSKÝCH ŠKOLÁCH </vt:lpstr>
      <vt:lpstr>JAK EFEKTIVNĚ A ZÁBAVNĚ VYUŽÍVAT  ICT V MATEMATICE – WORKSHOP </vt:lpstr>
      <vt:lpstr>SPOLUPRÁCE MAP III  A ZUŠ PACOV - LOGOOBRAZY</vt:lpstr>
      <vt:lpstr>SPOLUPRÁCE MAP III A KNIHOVNA PACOV</vt:lpstr>
      <vt:lpstr>   PRACOVNÍ SKUPINA – PROJEDNÁNÍ DOKUMENTŮ  K UKONČENÍ PROJEKTU MAP III </vt:lpstr>
      <vt:lpstr>SETKÁNÍ ŘEDITELŮ - ORP PACOV, HUMPOLEC, PELHŘIMOV </vt:lpstr>
      <vt:lpstr> ZAHÁJENÍ PROJEKTU MAP IV </vt:lpstr>
      <vt:lpstr>PLÁNOVANÉ AKTIVITY MAP IV</vt:lpstr>
      <vt:lpstr> 1. LOGOOBRAZY </vt:lpstr>
      <vt:lpstr> 2. MATEMATIKA INOVATIVNĚ V ZŠ/MŠ </vt:lpstr>
      <vt:lpstr> 3. ROZVOJ ČTENÁŘSKÉ PRE/GRAMOTNOSTI V ZŠ/MŠ </vt:lpstr>
      <vt:lpstr> 4. PODPORA POLYTECHNICKÉHO VZDĚLÁVÁNÍ V ZŠ/MŠ </vt:lpstr>
      <vt:lpstr> 5. MEDIÁLNÍ SVĚT </vt:lpstr>
      <vt:lpstr> 6. DIGITÁLNÍ ROZVOJ  </vt:lpstr>
      <vt:lpstr> 7. OSOBNOSTNÍ A PROFESNÍ ROZVOJ PEDAGOGŮ </vt:lpstr>
      <vt:lpstr> 8. EFEKTIVNÍ SPOLUPRÁCE </vt:lpstr>
      <vt:lpstr> 9. PEDAGOGICKÝ LEADERSHIP </vt:lpstr>
      <vt:lpstr> 10. WELLBEING ŽÁKŮ A ŠKOLNÍ KLIMA </vt:lpstr>
      <vt:lpstr> 11. SPOLEČNÉ VZDĚLÁVÁNÍ  </vt:lpstr>
      <vt:lpstr> PRACOVNÍ SKUPINY MAP IV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MÍSTNÍ AKČNÍ PLÁN II ROZVOJE VZDĚLÁVÁNÍ V ORP PACOV  8. zasedání řídícího výboru</dc:title>
  <dc:creator>Václava Kačerová</dc:creator>
  <cp:lastModifiedBy>Zdeňka Tulachová</cp:lastModifiedBy>
  <cp:revision>3</cp:revision>
  <cp:lastPrinted>2023-06-14T08:18:13Z</cp:lastPrinted>
  <dcterms:created xsi:type="dcterms:W3CDTF">2022-05-20T09:40:21Z</dcterms:created>
  <dcterms:modified xsi:type="dcterms:W3CDTF">2023-11-24T09:40:55Z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0x010100DC64F814AE9B454093B7D0D09EADAC72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MediaServiceImageTags">
    <vt:lpwstr/>
  </property>
</Properties>
</file>